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9"/>
    <a:srgbClr val="B9C6CF"/>
    <a:srgbClr val="12949F"/>
    <a:srgbClr val="4B1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3013BA-BAC2-6C44-9B79-3D806D86B1A0}" v="3" dt="2022-08-11T10:53:58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Trollip" userId="cd0d68e3-26a3-41f7-8684-42c7438015fc" providerId="ADAL" clId="{483013BA-BAC2-6C44-9B79-3D806D86B1A0}"/>
    <pc:docChg chg="undo custSel modSld">
      <pc:chgData name="Andre Trollip" userId="cd0d68e3-26a3-41f7-8684-42c7438015fc" providerId="ADAL" clId="{483013BA-BAC2-6C44-9B79-3D806D86B1A0}" dt="2022-08-11T10:54:01.770" v="6" actId="20577"/>
      <pc:docMkLst>
        <pc:docMk/>
      </pc:docMkLst>
      <pc:sldChg chg="modSp mod">
        <pc:chgData name="Andre Trollip" userId="cd0d68e3-26a3-41f7-8684-42c7438015fc" providerId="ADAL" clId="{483013BA-BAC2-6C44-9B79-3D806D86B1A0}" dt="2022-08-11T10:54:01.770" v="6" actId="20577"/>
        <pc:sldMkLst>
          <pc:docMk/>
          <pc:sldMk cId="0" sldId="256"/>
        </pc:sldMkLst>
        <pc:spChg chg="mod">
          <ac:chgData name="Andre Trollip" userId="cd0d68e3-26a3-41f7-8684-42c7438015fc" providerId="ADAL" clId="{483013BA-BAC2-6C44-9B79-3D806D86B1A0}" dt="2022-08-11T10:54:01.770" v="6" actId="20577"/>
          <ac:spMkLst>
            <pc:docMk/>
            <pc:sldMk cId="0" sldId="256"/>
            <ac:spMk id="205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CD7F8-0159-4D59-9FF8-5FD87DDF5A33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E3E22-D826-442A-94F3-80588561F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0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7C9A9-4FD9-40A3-AB3F-7E708C87BD41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B0A0-D4E1-404E-8F9B-D6915EE1B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F5A5-2F6F-4723-B9CB-4B3A8BED828D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4471-92F0-4983-9AAC-60E768C1E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C7EEA-BA01-43E9-A785-68EBDC9C85F3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1034F-2EBB-4D04-A455-6B4EF1CD3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8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D7D9-9556-42D7-863E-86BA414156CF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38472-6806-4DE0-920D-14830A72A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927DD-9260-4A6C-B87C-4F4292957481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4815-A344-438A-B571-D75522C5A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9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A21D-D7FA-4A39-96B3-3D501B777E19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0805-17C1-4BDC-ACE7-2F1C665AF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4A662-0B9D-43AB-915C-C7220A2E7B10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18E2F-04F2-4526-B9DF-F853BD643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87E7A-F999-4CC0-A152-9D43A1672B1B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F383F-03C3-44AC-B617-3D3F8B78C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4917-41A5-4F5E-914F-5070D4A84235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1063-4E69-4E0D-9969-C9C8AFE90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7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A6264-F9E2-40A1-A595-8D27502E8178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8EB77-26BF-4724-BD4E-FD4DFFE0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4EAFCF-C579-4DFE-83EF-9B394A0060BE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85AD1C-ECDA-4539-92FE-19E58BF12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6"/>
          <p:cNvSpPr>
            <a:spLocks noChangeShapeType="1"/>
          </p:cNvSpPr>
          <p:nvPr/>
        </p:nvSpPr>
        <p:spPr bwMode="auto">
          <a:xfrm>
            <a:off x="900113" y="5709805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461000" y="5105400"/>
            <a:ext cx="3657600" cy="12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832334" y="752991"/>
            <a:ext cx="7245350" cy="145680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600" dirty="0">
                <a:solidFill>
                  <a:srgbClr val="009AC9"/>
                </a:solidFill>
                <a:latin typeface="Arial Rounded MT Bold"/>
                <a:cs typeface="Arial Rounded MT Bold"/>
              </a:rPr>
              <a:t>Certificate of Successful Completion 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762794" y="5936456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333333"/>
                </a:solidFill>
                <a:latin typeface="Arial"/>
                <a:cs typeface="Arial"/>
              </a:rPr>
              <a:t>Name (1)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228600" y="3190875"/>
            <a:ext cx="8313738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16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h</a:t>
            </a:r>
            <a:r>
              <a:rPr lang="en-US" sz="1600" dirty="0">
                <a:latin typeface="Arial"/>
                <a:cs typeface="Arial"/>
              </a:rPr>
              <a:t>as successfully completed the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600" b="1">
                <a:solidFill>
                  <a:srgbClr val="009AC9"/>
                </a:solidFill>
                <a:latin typeface="Arial"/>
                <a:cs typeface="Arial"/>
              </a:rPr>
              <a:t>SARS-CoV-2 Antigen Rapid Diagnostic Test Community Health Worker Workshop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600">
                <a:latin typeface="Arial"/>
                <a:cs typeface="Arial"/>
              </a:rPr>
              <a:t>__________________ </a:t>
            </a:r>
            <a:endParaRPr lang="en-US" sz="1600" dirty="0">
              <a:latin typeface="Arial"/>
              <a:cs typeface="Arial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sz="1600" dirty="0">
                <a:latin typeface="Arial"/>
                <a:cs typeface="Arial"/>
              </a:rPr>
              <a:t>(</a:t>
            </a:r>
            <a:r>
              <a:rPr lang="en-US" sz="1600" i="1" dirty="0">
                <a:latin typeface="Arial"/>
                <a:cs typeface="Arial"/>
              </a:rPr>
              <a:t>End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-</a:t>
            </a:r>
            <a:r>
              <a:rPr lang="en-US" sz="1600" i="1" dirty="0">
                <a:latin typeface="Arial"/>
                <a:cs typeface="Arial"/>
              </a:rPr>
              <a:t>User or Train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ing</a:t>
            </a:r>
            <a:r>
              <a:rPr lang="en-US" sz="1600" i="1" dirty="0">
                <a:latin typeface="Arial"/>
                <a:cs typeface="Arial"/>
              </a:rPr>
              <a:t> of Trainer</a:t>
            </a:r>
            <a:r>
              <a:rPr lang="en-US" sz="1600" dirty="0">
                <a:latin typeface="Arial"/>
                <a:cs typeface="Arial"/>
              </a:rPr>
              <a:t>)</a:t>
            </a:r>
          </a:p>
          <a:p>
            <a:pPr algn="ctr" eaLnBrk="1" hangingPunct="1">
              <a:spcBef>
                <a:spcPct val="20000"/>
              </a:spcBef>
            </a:pPr>
            <a:endParaRPr lang="en-US" sz="1600" dirty="0">
              <a:latin typeface="Arial"/>
              <a:cs typeface="Arial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sz="1600" dirty="0">
                <a:latin typeface="Arial"/>
                <a:cs typeface="Arial"/>
              </a:rPr>
              <a:t>_______________ (</a:t>
            </a:r>
            <a:r>
              <a:rPr lang="en-US" sz="1600" i="1" dirty="0">
                <a:latin typeface="Arial"/>
                <a:cs typeface="Arial"/>
              </a:rPr>
              <a:t>Date</a:t>
            </a:r>
            <a:r>
              <a:rPr lang="en-US" sz="1600" dirty="0">
                <a:latin typeface="Arial"/>
                <a:cs typeface="Arial"/>
              </a:rPr>
              <a:t>)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600" dirty="0">
                <a:latin typeface="Arial"/>
                <a:cs typeface="Arial"/>
              </a:rPr>
              <a:t>_________________________ (</a:t>
            </a:r>
            <a:r>
              <a:rPr lang="en-US" sz="1600" i="1" dirty="0">
                <a:latin typeface="Arial"/>
                <a:cs typeface="Arial"/>
              </a:rPr>
              <a:t>Venue</a:t>
            </a:r>
            <a:r>
              <a:rPr lang="en-US" sz="1600" dirty="0">
                <a:latin typeface="Arial"/>
                <a:cs typeface="Arial"/>
              </a:rPr>
              <a:t>)</a:t>
            </a:r>
          </a:p>
          <a:p>
            <a:endParaRPr lang="en-US" dirty="0"/>
          </a:p>
        </p:txBody>
      </p:sp>
      <p:sp>
        <p:nvSpPr>
          <p:cNvPr id="2063" name="Rectangle 24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br>
              <a:rPr lang="en-US"/>
            </a:br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eaLnBrk="0" hangingPunct="0"/>
            <a:endParaRPr lang="en-US"/>
          </a:p>
        </p:txBody>
      </p:sp>
      <p:sp>
        <p:nvSpPr>
          <p:cNvPr id="2064" name="Rectangle 25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eaLnBrk="0" hangingPunct="0"/>
            <a:endParaRPr lang="en-US"/>
          </a:p>
        </p:txBody>
      </p:sp>
      <p:sp>
        <p:nvSpPr>
          <p:cNvPr id="2065" name="TextBox 24"/>
          <p:cNvSpPr txBox="1">
            <a:spLocks noChangeArrowheads="1"/>
          </p:cNvSpPr>
          <p:nvPr/>
        </p:nvSpPr>
        <p:spPr bwMode="auto">
          <a:xfrm>
            <a:off x="3048000" y="1992868"/>
            <a:ext cx="2438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Calibri" pitchFamily="34" charset="0"/>
              </a:rPr>
              <a:t>     This is to certify  that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1235075" y="2219325"/>
            <a:ext cx="66897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988" tIns="40494" rIns="80988" bIns="40494"/>
          <a:lstStyle/>
          <a:p>
            <a:pPr algn="ctr" defTabSz="8096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i="1" dirty="0">
                <a:latin typeface="Cambria" pitchFamily="18" charset="0"/>
              </a:rPr>
              <a:t>_____________________</a:t>
            </a:r>
            <a:endParaRPr lang="en-US" sz="5000" i="1" dirty="0">
              <a:latin typeface="Cambria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0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144000" y="0"/>
            <a:ext cx="0" cy="6858000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1"/>
            <a:ext cx="0" cy="6857999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6857999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6113844" y="5660891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933662" y="5828159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333333"/>
                </a:solidFill>
                <a:latin typeface="Arial"/>
                <a:cs typeface="Arial"/>
              </a:rPr>
              <a:t>Name (2)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D168504F-087B-5F44-9EEF-3158933A9189}"/>
              </a:ext>
            </a:extLst>
          </p:cNvPr>
          <p:cNvSpPr/>
          <p:nvPr/>
        </p:nvSpPr>
        <p:spPr>
          <a:xfrm>
            <a:off x="228600" y="159564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B41C04-2EA3-8643-99CA-8A7BAA3E15EF}"/>
              </a:ext>
            </a:extLst>
          </p:cNvPr>
          <p:cNvSpPr txBox="1"/>
          <p:nvPr/>
        </p:nvSpPr>
        <p:spPr>
          <a:xfrm>
            <a:off x="298886" y="20504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Logo</a:t>
            </a: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0BB409E7-D73C-8047-8778-5F2E58A47ACD}"/>
              </a:ext>
            </a:extLst>
          </p:cNvPr>
          <p:cNvSpPr/>
          <p:nvPr/>
        </p:nvSpPr>
        <p:spPr>
          <a:xfrm>
            <a:off x="8107016" y="131808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FD096C-B794-2649-A0CC-6A6ED0F8F4AA}"/>
              </a:ext>
            </a:extLst>
          </p:cNvPr>
          <p:cNvSpPr txBox="1"/>
          <p:nvPr/>
        </p:nvSpPr>
        <p:spPr>
          <a:xfrm>
            <a:off x="8177302" y="1772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52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Cambria</vt:lpstr>
      <vt:lpstr>Garamond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Andre Trollip</cp:lastModifiedBy>
  <cp:revision>48</cp:revision>
  <cp:lastPrinted>2014-09-17T07:20:56Z</cp:lastPrinted>
  <dcterms:created xsi:type="dcterms:W3CDTF">2012-02-13T07:10:42Z</dcterms:created>
  <dcterms:modified xsi:type="dcterms:W3CDTF">2022-08-11T10:54:08Z</dcterms:modified>
</cp:coreProperties>
</file>