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pn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notesMasters/notesMaster1.xml" ContentType="application/vnd.openxmlformats-officedocument.presentationml.notesMaster+xml"/>
  <Override PartName="/ppt/media/image16.jpg" ContentType="image/jpeg"/>
  <Override PartName="/ppt/diagrams/layout2.xml" ContentType="application/vnd.openxmlformats-officedocument.drawingml.diagramLayou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colors2.xml" ContentType="application/vnd.openxmlformats-officedocument.drawingml.diagramColors+xml"/>
  <Override PartName="/ppt/theme/theme5.xml" ContentType="application/vnd.openxmlformats-officedocument.theme+xml"/>
  <Override PartName="/ppt/diagrams/drawing2.xml" ContentType="application/vnd.ms-office.drawingml.diagramDrawing+xml"/>
  <Override PartName="/ppt/media/image18.jpg" ContentType="image/jpeg"/>
  <Override PartName="/ppt/media/image19.jpg" ContentType="image/jpeg"/>
  <Override PartName="/ppt/diagrams/quickStyle2.xml" ContentType="application/vnd.openxmlformats-officedocument.drawingml.diagramStyl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15.jpg" ContentType="image/jpeg"/>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7.xml" ContentType="application/vnd.openxmlformats-officedocument.presentationml.tags+xml"/>
  <Override PartName="/docMetadata/LabelInfo.xml" ContentType="application/vnd.ms-office.classificationlabels+xml"/>
  <Override PartName="/ppt/tags/tag10.xml" ContentType="application/vnd.openxmlformats-officedocument.presentationml.tags+xml"/>
  <Override PartName="/ppt/tags/tag8.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2.xml" ContentType="application/vnd.openxmlformats-officedocument.presentationml.tags+xml"/>
  <Override PartName="/ppt/tags/tag12.xml" ContentType="application/vnd.openxmlformats-officedocument.presentationml.tags+xml"/>
  <Override PartName="/ppt/tags/tag1.xml" ContentType="application/vnd.openxmlformats-officedocument.presentationml.tags+xml"/>
  <Override PartName="/ppt/tags/tag3.xml" ContentType="application/vnd.openxmlformats-officedocument.presentationml.tags+xml"/>
  <Override PartName="/ppt/tags/tag11.xml" ContentType="application/vnd.openxmlformats-officedocument.presentationml.tags+xml"/>
  <Override PartName="/ppt/tags/tag4.xml" ContentType="application/vnd.openxmlformats-officedocument.presentationml.tags+xml"/>
  <Override PartName="/ppt/tags/tag9.xml" ContentType="application/vnd.openxmlformats-officedocument.presentationml.tags+xml"/>
  <Override PartName="/ppt/tags/tag17.xml" ContentType="application/vnd.openxmlformats-officedocument.presentationml.tags+xml"/>
  <Override PartName="/ppt/tags/tag5.xml" ContentType="application/vnd.openxmlformats-officedocument.presentationml.tags+xml"/>
  <Override PartName="/ppt/revisionInfo.xml" ContentType="application/vnd.ms-powerpoint.revisioninfo+xml"/>
  <Override PartName="/ppt/tags/tag6.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14.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 id="2147483672" r:id="rId2"/>
    <p:sldMasterId id="2147483685" r:id="rId3"/>
    <p:sldMasterId id="2147483818" r:id="rId4"/>
  </p:sldMasterIdLst>
  <p:notesMasterIdLst>
    <p:notesMasterId r:id="rId33"/>
  </p:notesMasterIdLst>
  <p:sldIdLst>
    <p:sldId id="256" r:id="rId5"/>
    <p:sldId id="2145706337" r:id="rId6"/>
    <p:sldId id="2145706348" r:id="rId7"/>
    <p:sldId id="258" r:id="rId8"/>
    <p:sldId id="2145706352" r:id="rId9"/>
    <p:sldId id="2145706354" r:id="rId10"/>
    <p:sldId id="2145706355" r:id="rId11"/>
    <p:sldId id="2145706336" r:id="rId12"/>
    <p:sldId id="2145706356" r:id="rId13"/>
    <p:sldId id="2145706349" r:id="rId14"/>
    <p:sldId id="2145706330" r:id="rId15"/>
    <p:sldId id="2145706365" r:id="rId16"/>
    <p:sldId id="2145706326" r:id="rId17"/>
    <p:sldId id="2145706366" r:id="rId18"/>
    <p:sldId id="2145706338" r:id="rId19"/>
    <p:sldId id="2145706360" r:id="rId20"/>
    <p:sldId id="2145706361" r:id="rId21"/>
    <p:sldId id="2145706343" r:id="rId22"/>
    <p:sldId id="2145706350" r:id="rId23"/>
    <p:sldId id="2145706272" r:id="rId24"/>
    <p:sldId id="2145706368" r:id="rId25"/>
    <p:sldId id="2145706367" r:id="rId26"/>
    <p:sldId id="2145706369" r:id="rId27"/>
    <p:sldId id="2145706351" r:id="rId28"/>
    <p:sldId id="2145706345" r:id="rId29"/>
    <p:sldId id="2145706346" r:id="rId30"/>
    <p:sldId id="2145706370" r:id="rId31"/>
    <p:sldId id="2145706328"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881181-B3CA-3441-9BA0-8E579BDCC7BC}" v="161" dt="2024-08-21T02:27:57.284"/>
    <p1510:client id="{F6B65496-9725-400F-8246-61842957AF69}" v="68" dt="2024-08-21T04:22:34.6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4" autoAdjust="0"/>
    <p:restoredTop sz="94660"/>
  </p:normalViewPr>
  <p:slideViewPr>
    <p:cSldViewPr snapToGrid="0">
      <p:cViewPr varScale="1">
        <p:scale>
          <a:sx n="60" d="100"/>
          <a:sy n="60" d="100"/>
        </p:scale>
        <p:origin x="60" y="2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ustomXml" Target="../customXml/item1.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40" Type="http://schemas.openxmlformats.org/officeDocument/2006/relationships/customXml" Target="../customXml/item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D0C839-C97E-42E9-99FC-C2AFE535D9F3}"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AU"/>
        </a:p>
      </dgm:t>
    </dgm:pt>
    <dgm:pt modelId="{77469E6C-18E3-4FA3-B9FB-4C1779BF46F4}">
      <dgm:prSet phldrT="[Text]" custT="1"/>
      <dgm:spPr/>
      <dgm:t>
        <a:bodyPr/>
        <a:lstStyle/>
        <a:p>
          <a:pPr algn="ctr"/>
          <a:r>
            <a:rPr lang="en-AU" sz="1400" b="1">
              <a:latin typeface="Arial" panose="020B0604020202020204" pitchFamily="34" charset="0"/>
              <a:cs typeface="Arial" panose="020B0604020202020204" pitchFamily="34" charset="0"/>
            </a:rPr>
            <a:t>T6/2023</a:t>
          </a:r>
          <a:endParaRPr lang="en-AU" sz="1400" b="1" dirty="0">
            <a:latin typeface="Arial" panose="020B0604020202020204" pitchFamily="34" charset="0"/>
            <a:cs typeface="Arial" panose="020B0604020202020204" pitchFamily="34" charset="0"/>
          </a:endParaRPr>
        </a:p>
        <a:p>
          <a:pPr algn="l"/>
          <a:r>
            <a:rPr lang="en-AU" sz="1400">
              <a:latin typeface="Arial" panose="020B0604020202020204" pitchFamily="34" charset="0"/>
              <a:cs typeface="Arial" panose="020B0604020202020204" pitchFamily="34" charset="0"/>
            </a:rPr>
            <a:t>1.Bắt </a:t>
          </a:r>
          <a:r>
            <a:rPr lang="en-AU" sz="1400" err="1">
              <a:latin typeface="Arial" panose="020B0604020202020204" pitchFamily="34" charset="0"/>
              <a:cs typeface="Arial" panose="020B0604020202020204" pitchFamily="34" charset="0"/>
            </a:rPr>
            <a:t>đầu</a:t>
          </a:r>
          <a:r>
            <a:rPr lang="en-AU" sz="1400">
              <a:latin typeface="Arial" panose="020B0604020202020204" pitchFamily="34" charset="0"/>
              <a:cs typeface="Arial" panose="020B0604020202020204" pitchFamily="34" charset="0"/>
            </a:rPr>
            <a:t> DA</a:t>
          </a:r>
        </a:p>
        <a:p>
          <a:pPr algn="l"/>
          <a:r>
            <a:rPr lang="en-AU" sz="1400">
              <a:latin typeface="Arial" panose="020B0604020202020204" pitchFamily="34" charset="0"/>
              <a:cs typeface="Arial" panose="020B0604020202020204" pitchFamily="34" charset="0"/>
            </a:rPr>
            <a:t>2. Lựa chọn loại test</a:t>
          </a:r>
        </a:p>
        <a:p>
          <a:pPr algn="l"/>
          <a:r>
            <a:rPr lang="en-AU" sz="1400">
              <a:latin typeface="Arial" panose="020B0604020202020204" pitchFamily="34" charset="0"/>
              <a:cs typeface="Arial" panose="020B0604020202020204" pitchFamily="34" charset="0"/>
            </a:rPr>
            <a:t>3. Đánh giá &amp; lựa chọn địa bàn</a:t>
          </a:r>
          <a:endParaRPr lang="en-AU" sz="1400" dirty="0">
            <a:latin typeface="Arial" panose="020B0604020202020204" pitchFamily="34" charset="0"/>
            <a:cs typeface="Arial" panose="020B0604020202020204" pitchFamily="34" charset="0"/>
          </a:endParaRPr>
        </a:p>
      </dgm:t>
    </dgm:pt>
    <dgm:pt modelId="{8EEA72DD-655D-4125-852A-641C45205434}" type="parTrans" cxnId="{F6879767-6F91-42A3-998C-6B6FAFE50673}">
      <dgm:prSet/>
      <dgm:spPr/>
      <dgm:t>
        <a:bodyPr/>
        <a:lstStyle/>
        <a:p>
          <a:endParaRPr lang="en-AU" sz="1400"/>
        </a:p>
      </dgm:t>
    </dgm:pt>
    <dgm:pt modelId="{D8B2EC12-26BB-42F2-A0CA-01CA7D506F0A}" type="sibTrans" cxnId="{F6879767-6F91-42A3-998C-6B6FAFE50673}">
      <dgm:prSet/>
      <dgm:spPr/>
      <dgm:t>
        <a:bodyPr/>
        <a:lstStyle/>
        <a:p>
          <a:endParaRPr lang="en-AU" sz="1400"/>
        </a:p>
      </dgm:t>
    </dgm:pt>
    <dgm:pt modelId="{EFC0C1E3-D788-4AD0-B2A0-3B3EA02B1408}">
      <dgm:prSet phldrT="[Text]" custT="1"/>
      <dgm:spPr/>
      <dgm:t>
        <a:bodyPr/>
        <a:lstStyle/>
        <a:p>
          <a:pPr algn="ctr"/>
          <a:r>
            <a:rPr lang="en-AU" sz="1400" b="1">
              <a:latin typeface="Arial" panose="020B0604020202020204" pitchFamily="34" charset="0"/>
              <a:cs typeface="Arial" panose="020B0604020202020204" pitchFamily="34" charset="0"/>
            </a:rPr>
            <a:t>T7/2023</a:t>
          </a:r>
          <a:endParaRPr lang="en-AU" sz="1400" b="1" dirty="0">
            <a:latin typeface="Arial" panose="020B0604020202020204" pitchFamily="34" charset="0"/>
            <a:cs typeface="Arial" panose="020B0604020202020204" pitchFamily="34" charset="0"/>
          </a:endParaRPr>
        </a:p>
        <a:p>
          <a:pPr algn="l"/>
          <a:r>
            <a:rPr lang="en-AU" sz="1400">
              <a:latin typeface="Arial" panose="020B0604020202020204" pitchFamily="34" charset="0"/>
              <a:cs typeface="Arial" panose="020B0604020202020204" pitchFamily="34" charset="0"/>
            </a:rPr>
            <a:t>1. </a:t>
          </a:r>
          <a:r>
            <a:rPr lang="en-AU" sz="1400" dirty="0" err="1">
              <a:latin typeface="Arial" panose="020B0604020202020204" pitchFamily="34" charset="0"/>
              <a:cs typeface="Arial" panose="020B0604020202020204" pitchFamily="34" charset="0"/>
            </a:rPr>
            <a:t>Xây</a:t>
          </a:r>
          <a:r>
            <a:rPr lang="en-AU" sz="1400" dirty="0">
              <a:latin typeface="Arial" panose="020B0604020202020204" pitchFamily="34" charset="0"/>
              <a:cs typeface="Arial" panose="020B0604020202020204" pitchFamily="34" charset="0"/>
            </a:rPr>
            <a:t> </a:t>
          </a:r>
          <a:r>
            <a:rPr lang="en-AU" sz="1400" dirty="0" err="1">
              <a:latin typeface="Arial" panose="020B0604020202020204" pitchFamily="34" charset="0"/>
              <a:cs typeface="Arial" panose="020B0604020202020204" pitchFamily="34" charset="0"/>
            </a:rPr>
            <a:t>dựng</a:t>
          </a:r>
          <a:r>
            <a:rPr lang="en-AU" sz="1400" dirty="0">
              <a:latin typeface="Arial" panose="020B0604020202020204" pitchFamily="34" charset="0"/>
              <a:cs typeface="Arial" panose="020B0604020202020204" pitchFamily="34" charset="0"/>
            </a:rPr>
            <a:t> </a:t>
          </a:r>
          <a:r>
            <a:rPr lang="en-AU" sz="1400" dirty="0" err="1">
              <a:latin typeface="Arial" panose="020B0604020202020204" pitchFamily="34" charset="0"/>
              <a:cs typeface="Arial" panose="020B0604020202020204" pitchFamily="34" charset="0"/>
            </a:rPr>
            <a:t>phần</a:t>
          </a:r>
          <a:r>
            <a:rPr lang="en-AU" sz="1400" dirty="0">
              <a:latin typeface="Arial" panose="020B0604020202020204" pitchFamily="34" charset="0"/>
              <a:cs typeface="Arial" panose="020B0604020202020204" pitchFamily="34" charset="0"/>
            </a:rPr>
            <a:t> </a:t>
          </a:r>
          <a:r>
            <a:rPr lang="en-AU" sz="1400" dirty="0" err="1">
              <a:latin typeface="Arial" panose="020B0604020202020204" pitchFamily="34" charset="0"/>
              <a:cs typeface="Arial" panose="020B0604020202020204" pitchFamily="34" charset="0"/>
            </a:rPr>
            <a:t>mềm</a:t>
          </a:r>
          <a:endParaRPr lang="en-AU" sz="1400" dirty="0">
            <a:latin typeface="Arial" panose="020B0604020202020204" pitchFamily="34" charset="0"/>
            <a:cs typeface="Arial" panose="020B0604020202020204" pitchFamily="34" charset="0"/>
          </a:endParaRPr>
        </a:p>
        <a:p>
          <a:pPr algn="l"/>
          <a:r>
            <a:rPr lang="en-AU" sz="1400">
              <a:latin typeface="Arial" panose="020B0604020202020204" pitchFamily="34" charset="0"/>
              <a:cs typeface="Arial" panose="020B0604020202020204" pitchFamily="34" charset="0"/>
            </a:rPr>
            <a:t>2. </a:t>
          </a:r>
          <a:r>
            <a:rPr lang="en-AU" sz="1400" dirty="0" err="1">
              <a:latin typeface="Arial" panose="020B0604020202020204" pitchFamily="34" charset="0"/>
              <a:cs typeface="Arial" panose="020B0604020202020204" pitchFamily="34" charset="0"/>
            </a:rPr>
            <a:t>Xây</a:t>
          </a:r>
          <a:r>
            <a:rPr lang="en-AU" sz="1400" dirty="0">
              <a:latin typeface="Arial" panose="020B0604020202020204" pitchFamily="34" charset="0"/>
              <a:cs typeface="Arial" panose="020B0604020202020204" pitchFamily="34" charset="0"/>
            </a:rPr>
            <a:t> </a:t>
          </a:r>
          <a:r>
            <a:rPr lang="en-AU" sz="1400" dirty="0" err="1">
              <a:latin typeface="Arial" panose="020B0604020202020204" pitchFamily="34" charset="0"/>
              <a:cs typeface="Arial" panose="020B0604020202020204" pitchFamily="34" charset="0"/>
            </a:rPr>
            <a:t>dựng</a:t>
          </a:r>
          <a:r>
            <a:rPr lang="en-AU" sz="1400" dirty="0">
              <a:latin typeface="Arial" panose="020B0604020202020204" pitchFamily="34" charset="0"/>
              <a:cs typeface="Arial" panose="020B0604020202020204" pitchFamily="34" charset="0"/>
            </a:rPr>
            <a:t> </a:t>
          </a:r>
          <a:r>
            <a:rPr lang="en-AU" sz="1400" dirty="0" err="1">
              <a:latin typeface="Arial" panose="020B0604020202020204" pitchFamily="34" charset="0"/>
              <a:cs typeface="Arial" panose="020B0604020202020204" pitchFamily="34" charset="0"/>
            </a:rPr>
            <a:t>quy</a:t>
          </a:r>
          <a:r>
            <a:rPr lang="en-AU" sz="1400" dirty="0">
              <a:latin typeface="Arial" panose="020B0604020202020204" pitchFamily="34" charset="0"/>
              <a:cs typeface="Arial" panose="020B0604020202020204" pitchFamily="34" charset="0"/>
            </a:rPr>
            <a:t> </a:t>
          </a:r>
          <a:r>
            <a:rPr lang="en-AU" sz="1400" dirty="0" err="1">
              <a:latin typeface="Arial" panose="020B0604020202020204" pitchFamily="34" charset="0"/>
              <a:cs typeface="Arial" panose="020B0604020202020204" pitchFamily="34" charset="0"/>
            </a:rPr>
            <a:t>trình</a:t>
          </a:r>
          <a:r>
            <a:rPr lang="en-AU" sz="1400" dirty="0">
              <a:latin typeface="Arial" panose="020B0604020202020204" pitchFamily="34" charset="0"/>
              <a:cs typeface="Arial" panose="020B0604020202020204" pitchFamily="34" charset="0"/>
            </a:rPr>
            <a:t> &amp; </a:t>
          </a:r>
          <a:r>
            <a:rPr lang="en-AU" sz="1400" dirty="0" err="1">
              <a:latin typeface="Arial" panose="020B0604020202020204" pitchFamily="34" charset="0"/>
              <a:cs typeface="Arial" panose="020B0604020202020204" pitchFamily="34" charset="0"/>
            </a:rPr>
            <a:t>tài</a:t>
          </a:r>
          <a:r>
            <a:rPr lang="en-AU" sz="1400" dirty="0">
              <a:latin typeface="Arial" panose="020B0604020202020204" pitchFamily="34" charset="0"/>
              <a:cs typeface="Arial" panose="020B0604020202020204" pitchFamily="34" charset="0"/>
            </a:rPr>
            <a:t> </a:t>
          </a:r>
          <a:r>
            <a:rPr lang="en-AU" sz="1400" err="1">
              <a:latin typeface="Arial" panose="020B0604020202020204" pitchFamily="34" charset="0"/>
              <a:cs typeface="Arial" panose="020B0604020202020204" pitchFamily="34" charset="0"/>
            </a:rPr>
            <a:t>liệu</a:t>
          </a:r>
          <a:r>
            <a:rPr lang="en-AU" sz="1400">
              <a:latin typeface="Arial" panose="020B0604020202020204" pitchFamily="34" charset="0"/>
              <a:cs typeface="Arial" panose="020B0604020202020204" pitchFamily="34" charset="0"/>
            </a:rPr>
            <a:t> DA, tài liệu truyền thông</a:t>
          </a:r>
          <a:endParaRPr lang="en-AU" sz="1400" dirty="0">
            <a:latin typeface="Arial" panose="020B0604020202020204" pitchFamily="34" charset="0"/>
            <a:cs typeface="Arial" panose="020B0604020202020204" pitchFamily="34" charset="0"/>
          </a:endParaRPr>
        </a:p>
        <a:p>
          <a:pPr algn="l"/>
          <a:r>
            <a:rPr lang="en-AU" sz="1400">
              <a:latin typeface="Arial" panose="020B0604020202020204" pitchFamily="34" charset="0"/>
              <a:cs typeface="Arial" panose="020B0604020202020204" pitchFamily="34" charset="0"/>
            </a:rPr>
            <a:t>3. Tập huấn giảng viên TOT</a:t>
          </a:r>
          <a:endParaRPr lang="en-AU" sz="1400" dirty="0">
            <a:latin typeface="Arial" panose="020B0604020202020204" pitchFamily="34" charset="0"/>
            <a:cs typeface="Arial" panose="020B0604020202020204" pitchFamily="34" charset="0"/>
          </a:endParaRPr>
        </a:p>
      </dgm:t>
    </dgm:pt>
    <dgm:pt modelId="{C3671568-E235-43AE-AE8C-E644E3178C92}" type="parTrans" cxnId="{9377C78B-30E4-4A47-9D7E-65570D4205E2}">
      <dgm:prSet/>
      <dgm:spPr/>
      <dgm:t>
        <a:bodyPr/>
        <a:lstStyle/>
        <a:p>
          <a:endParaRPr lang="en-AU" sz="1400"/>
        </a:p>
      </dgm:t>
    </dgm:pt>
    <dgm:pt modelId="{AA4EB6E8-A5D7-433D-AF28-69C52C48C056}" type="sibTrans" cxnId="{9377C78B-30E4-4A47-9D7E-65570D4205E2}">
      <dgm:prSet/>
      <dgm:spPr/>
      <dgm:t>
        <a:bodyPr/>
        <a:lstStyle/>
        <a:p>
          <a:endParaRPr lang="en-AU" sz="1400"/>
        </a:p>
      </dgm:t>
    </dgm:pt>
    <dgm:pt modelId="{7770AA47-A398-4844-96BE-F44ED506B002}">
      <dgm:prSet phldrT="[Text]" custT="1"/>
      <dgm:spPr/>
      <dgm:t>
        <a:bodyPr/>
        <a:lstStyle/>
        <a:p>
          <a:pPr algn="ctr"/>
          <a:r>
            <a:rPr lang="en-AU" sz="1400" b="1">
              <a:latin typeface="Arial (Body)"/>
            </a:rPr>
            <a:t>T8/2023</a:t>
          </a:r>
          <a:endParaRPr lang="en-AU" sz="1400" b="1" dirty="0">
            <a:latin typeface="Arial (Body)"/>
          </a:endParaRPr>
        </a:p>
        <a:p>
          <a:pPr algn="l"/>
          <a:r>
            <a:rPr lang="en-AU" sz="1400">
              <a:latin typeface="Arial (Body)"/>
            </a:rPr>
            <a:t>1. </a:t>
          </a:r>
          <a:r>
            <a:rPr lang="en-AU" sz="1400" dirty="0" err="1">
              <a:latin typeface="Arial (Body)"/>
            </a:rPr>
            <a:t>Lắp</a:t>
          </a:r>
          <a:r>
            <a:rPr lang="en-AU" sz="1400" dirty="0">
              <a:latin typeface="Arial (Body)"/>
            </a:rPr>
            <a:t> </a:t>
          </a:r>
          <a:r>
            <a:rPr lang="en-AU" sz="1400" dirty="0" err="1">
              <a:latin typeface="Arial (Body)"/>
            </a:rPr>
            <a:t>đặt</a:t>
          </a:r>
          <a:r>
            <a:rPr lang="en-AU" sz="1400" dirty="0">
              <a:latin typeface="Arial (Body)"/>
            </a:rPr>
            <a:t> </a:t>
          </a:r>
          <a:r>
            <a:rPr lang="en-AU" sz="1400" dirty="0" err="1">
              <a:latin typeface="Arial (Body)"/>
            </a:rPr>
            <a:t>hệ</a:t>
          </a:r>
          <a:r>
            <a:rPr lang="en-AU" sz="1400" dirty="0">
              <a:latin typeface="Arial (Body)"/>
            </a:rPr>
            <a:t> </a:t>
          </a:r>
          <a:r>
            <a:rPr lang="en-AU" sz="1400" err="1">
              <a:latin typeface="Arial (Body)"/>
            </a:rPr>
            <a:t>thống</a:t>
          </a:r>
          <a:r>
            <a:rPr lang="en-AU" sz="1400">
              <a:latin typeface="Arial (Body)"/>
            </a:rPr>
            <a:t>  máy xét nghiệm </a:t>
          </a:r>
          <a:r>
            <a:rPr lang="en-AU" sz="1400" dirty="0">
              <a:latin typeface="Arial (Body)"/>
            </a:rPr>
            <a:t>&amp; </a:t>
          </a:r>
          <a:r>
            <a:rPr lang="en-AU" sz="1400" dirty="0" err="1">
              <a:latin typeface="Arial (Body)"/>
            </a:rPr>
            <a:t>đào</a:t>
          </a:r>
          <a:r>
            <a:rPr lang="en-AU" sz="1400" dirty="0">
              <a:latin typeface="Arial (Body)"/>
            </a:rPr>
            <a:t> </a:t>
          </a:r>
          <a:r>
            <a:rPr lang="en-AU" sz="1400" dirty="0" err="1">
              <a:latin typeface="Arial (Body)"/>
            </a:rPr>
            <a:t>tạo</a:t>
          </a:r>
          <a:endParaRPr lang="en-AU" sz="1400" dirty="0">
            <a:latin typeface="Arial (Body)"/>
          </a:endParaRPr>
        </a:p>
        <a:p>
          <a:pPr algn="l"/>
          <a:r>
            <a:rPr lang="en-AU" sz="1400">
              <a:latin typeface="Arial (Body)"/>
            </a:rPr>
            <a:t>2. </a:t>
          </a:r>
          <a:r>
            <a:rPr lang="en-AU" sz="1400" dirty="0" err="1">
              <a:latin typeface="Arial (Body)"/>
            </a:rPr>
            <a:t>Đánh</a:t>
          </a:r>
          <a:r>
            <a:rPr lang="en-AU" sz="1400" dirty="0">
              <a:latin typeface="Arial (Body)"/>
            </a:rPr>
            <a:t> </a:t>
          </a:r>
          <a:r>
            <a:rPr lang="en-AU" sz="1400" dirty="0" err="1">
              <a:latin typeface="Arial (Body)"/>
            </a:rPr>
            <a:t>giá</a:t>
          </a:r>
          <a:r>
            <a:rPr lang="en-AU" sz="1400" dirty="0">
              <a:latin typeface="Arial (Body)"/>
            </a:rPr>
            <a:t> </a:t>
          </a:r>
          <a:r>
            <a:rPr lang="en-AU" sz="1400" dirty="0" err="1">
              <a:latin typeface="Arial (Body)"/>
            </a:rPr>
            <a:t>nhu</a:t>
          </a:r>
          <a:r>
            <a:rPr lang="en-AU" sz="1400" dirty="0">
              <a:latin typeface="Arial (Body)"/>
            </a:rPr>
            <a:t> </a:t>
          </a:r>
          <a:r>
            <a:rPr lang="en-AU" sz="1400" dirty="0" err="1">
              <a:latin typeface="Arial (Body)"/>
            </a:rPr>
            <a:t>cầu</a:t>
          </a:r>
          <a:r>
            <a:rPr lang="en-AU" sz="1400" dirty="0">
              <a:latin typeface="Arial (Body)"/>
            </a:rPr>
            <a:t> </a:t>
          </a:r>
          <a:r>
            <a:rPr lang="en-AU" sz="1400" dirty="0" err="1">
              <a:latin typeface="Arial (Body)"/>
            </a:rPr>
            <a:t>cấp</a:t>
          </a:r>
          <a:r>
            <a:rPr lang="en-AU" sz="1400" dirty="0">
              <a:latin typeface="Arial (Body)"/>
            </a:rPr>
            <a:t> </a:t>
          </a:r>
          <a:r>
            <a:rPr lang="en-AU" sz="1400" dirty="0" err="1">
              <a:latin typeface="Arial (Body)"/>
            </a:rPr>
            <a:t>vật</a:t>
          </a:r>
          <a:r>
            <a:rPr lang="en-AU" sz="1400" dirty="0">
              <a:latin typeface="Arial (Body)"/>
            </a:rPr>
            <a:t> </a:t>
          </a:r>
          <a:r>
            <a:rPr lang="en-AU" sz="1400" dirty="0" err="1">
              <a:latin typeface="Arial (Body)"/>
            </a:rPr>
            <a:t>tư</a:t>
          </a:r>
          <a:r>
            <a:rPr lang="en-AU" sz="1400" dirty="0">
              <a:latin typeface="Arial (Body)"/>
            </a:rPr>
            <a:t> </a:t>
          </a:r>
          <a:r>
            <a:rPr lang="en-AU" sz="1400" dirty="0" err="1">
              <a:latin typeface="Arial (Body)"/>
            </a:rPr>
            <a:t>tiêu</a:t>
          </a:r>
          <a:r>
            <a:rPr lang="en-AU" sz="1400" dirty="0">
              <a:latin typeface="Arial (Body)"/>
            </a:rPr>
            <a:t> </a:t>
          </a:r>
          <a:r>
            <a:rPr lang="en-AU" sz="1400" dirty="0" err="1">
              <a:latin typeface="Arial (Body)"/>
            </a:rPr>
            <a:t>hao</a:t>
          </a:r>
          <a:endParaRPr lang="en-AU" sz="1400" dirty="0">
            <a:latin typeface="Arial (Body)"/>
          </a:endParaRPr>
        </a:p>
      </dgm:t>
    </dgm:pt>
    <dgm:pt modelId="{81F30497-2A68-4C6A-9A70-B67B84682B10}" type="parTrans" cxnId="{3515532A-1824-4CC7-856B-40064BC30401}">
      <dgm:prSet/>
      <dgm:spPr/>
      <dgm:t>
        <a:bodyPr/>
        <a:lstStyle/>
        <a:p>
          <a:endParaRPr lang="en-AU" sz="1400"/>
        </a:p>
      </dgm:t>
    </dgm:pt>
    <dgm:pt modelId="{AC2F58FA-04C5-442A-BFBE-7019904659B5}" type="sibTrans" cxnId="{3515532A-1824-4CC7-856B-40064BC30401}">
      <dgm:prSet/>
      <dgm:spPr/>
      <dgm:t>
        <a:bodyPr/>
        <a:lstStyle/>
        <a:p>
          <a:endParaRPr lang="en-AU" sz="1400"/>
        </a:p>
      </dgm:t>
    </dgm:pt>
    <dgm:pt modelId="{C807D335-CEC4-4F11-B71E-46E9A83A9EBE}">
      <dgm:prSet phldrT="[Text]" custT="1"/>
      <dgm:spPr/>
      <dgm:t>
        <a:bodyPr/>
        <a:lstStyle/>
        <a:p>
          <a:pPr algn="ctr"/>
          <a:r>
            <a:rPr lang="en-AU" sz="1400" b="1">
              <a:latin typeface="Arial" panose="020B0604020202020204" pitchFamily="34" charset="0"/>
              <a:cs typeface="Arial" panose="020B0604020202020204" pitchFamily="34" charset="0"/>
            </a:rPr>
            <a:t>T9/2023</a:t>
          </a:r>
          <a:endParaRPr lang="en-AU" sz="1400" b="1" dirty="0">
            <a:latin typeface="Arial" panose="020B0604020202020204" pitchFamily="34" charset="0"/>
            <a:cs typeface="Arial" panose="020B0604020202020204" pitchFamily="34" charset="0"/>
          </a:endParaRPr>
        </a:p>
        <a:p>
          <a:pPr algn="l"/>
          <a:r>
            <a:rPr lang="en-AU" sz="1400">
              <a:latin typeface="Arial" panose="020B0604020202020204" pitchFamily="34" charset="0"/>
              <a:cs typeface="Arial" panose="020B0604020202020204" pitchFamily="34" charset="0"/>
            </a:rPr>
            <a:t>1. </a:t>
          </a:r>
          <a:r>
            <a:rPr lang="en-AU" sz="1400" dirty="0" err="1">
              <a:latin typeface="Arial" panose="020B0604020202020204" pitchFamily="34" charset="0"/>
              <a:cs typeface="Arial" panose="020B0604020202020204" pitchFamily="34" charset="0"/>
            </a:rPr>
            <a:t>Phân</a:t>
          </a:r>
          <a:r>
            <a:rPr lang="en-AU" sz="1400" dirty="0">
              <a:latin typeface="Arial" panose="020B0604020202020204" pitchFamily="34" charset="0"/>
              <a:cs typeface="Arial" panose="020B0604020202020204" pitchFamily="34" charset="0"/>
            </a:rPr>
            <a:t> </a:t>
          </a:r>
          <a:r>
            <a:rPr lang="en-AU" sz="1400" dirty="0" err="1">
              <a:latin typeface="Arial" panose="020B0604020202020204" pitchFamily="34" charset="0"/>
              <a:cs typeface="Arial" panose="020B0604020202020204" pitchFamily="34" charset="0"/>
            </a:rPr>
            <a:t>phối</a:t>
          </a:r>
          <a:r>
            <a:rPr lang="en-AU" sz="1400" dirty="0">
              <a:latin typeface="Arial" panose="020B0604020202020204" pitchFamily="34" charset="0"/>
              <a:cs typeface="Arial" panose="020B0604020202020204" pitchFamily="34" charset="0"/>
            </a:rPr>
            <a:t> test &amp; </a:t>
          </a:r>
          <a:r>
            <a:rPr lang="en-AU" sz="1400" dirty="0" err="1">
              <a:latin typeface="Arial" panose="020B0604020202020204" pitchFamily="34" charset="0"/>
              <a:cs typeface="Arial" panose="020B0604020202020204" pitchFamily="34" charset="0"/>
            </a:rPr>
            <a:t>vật</a:t>
          </a:r>
          <a:r>
            <a:rPr lang="en-AU" sz="1400" dirty="0">
              <a:latin typeface="Arial" panose="020B0604020202020204" pitchFamily="34" charset="0"/>
              <a:cs typeface="Arial" panose="020B0604020202020204" pitchFamily="34" charset="0"/>
            </a:rPr>
            <a:t> </a:t>
          </a:r>
          <a:r>
            <a:rPr lang="en-AU" sz="1400" dirty="0" err="1">
              <a:latin typeface="Arial" panose="020B0604020202020204" pitchFamily="34" charset="0"/>
              <a:cs typeface="Arial" panose="020B0604020202020204" pitchFamily="34" charset="0"/>
            </a:rPr>
            <a:t>tư</a:t>
          </a:r>
          <a:endParaRPr lang="en-AU" sz="1400" dirty="0">
            <a:latin typeface="Arial" panose="020B0604020202020204" pitchFamily="34" charset="0"/>
            <a:cs typeface="Arial" panose="020B0604020202020204" pitchFamily="34" charset="0"/>
          </a:endParaRPr>
        </a:p>
        <a:p>
          <a:pPr algn="l"/>
          <a:r>
            <a:rPr lang="en-AU" sz="1400">
              <a:latin typeface="Arial" panose="020B0604020202020204" pitchFamily="34" charset="0"/>
              <a:cs typeface="Arial" panose="020B0604020202020204" pitchFamily="34" charset="0"/>
            </a:rPr>
            <a:t>2. </a:t>
          </a:r>
          <a:r>
            <a:rPr lang="en-AU" sz="1400" dirty="0" err="1">
              <a:latin typeface="Arial" panose="020B0604020202020204" pitchFamily="34" charset="0"/>
              <a:cs typeface="Arial" panose="020B0604020202020204" pitchFamily="34" charset="0"/>
            </a:rPr>
            <a:t>Phân</a:t>
          </a:r>
          <a:r>
            <a:rPr lang="en-AU" sz="1400" dirty="0">
              <a:latin typeface="Arial" panose="020B0604020202020204" pitchFamily="34" charset="0"/>
              <a:cs typeface="Arial" panose="020B0604020202020204" pitchFamily="34" charset="0"/>
            </a:rPr>
            <a:t> </a:t>
          </a:r>
          <a:r>
            <a:rPr lang="en-AU" sz="1400" dirty="0" err="1">
              <a:latin typeface="Arial" panose="020B0604020202020204" pitchFamily="34" charset="0"/>
              <a:cs typeface="Arial" panose="020B0604020202020204" pitchFamily="34" charset="0"/>
            </a:rPr>
            <a:t>phối</a:t>
          </a:r>
          <a:r>
            <a:rPr lang="en-AU" sz="1400" dirty="0">
              <a:latin typeface="Arial" panose="020B0604020202020204" pitchFamily="34" charset="0"/>
              <a:cs typeface="Arial" panose="020B0604020202020204" pitchFamily="34" charset="0"/>
            </a:rPr>
            <a:t> </a:t>
          </a:r>
          <a:r>
            <a:rPr lang="en-AU" sz="1400" dirty="0" err="1">
              <a:latin typeface="Arial" panose="020B0604020202020204" pitchFamily="34" charset="0"/>
              <a:cs typeface="Arial" panose="020B0604020202020204" pitchFamily="34" charset="0"/>
            </a:rPr>
            <a:t>tài</a:t>
          </a:r>
          <a:r>
            <a:rPr lang="en-AU" sz="1400" dirty="0">
              <a:latin typeface="Arial" panose="020B0604020202020204" pitchFamily="34" charset="0"/>
              <a:cs typeface="Arial" panose="020B0604020202020204" pitchFamily="34" charset="0"/>
            </a:rPr>
            <a:t> </a:t>
          </a:r>
          <a:r>
            <a:rPr lang="en-AU" sz="1400" dirty="0" err="1">
              <a:latin typeface="Arial" panose="020B0604020202020204" pitchFamily="34" charset="0"/>
              <a:cs typeface="Arial" panose="020B0604020202020204" pitchFamily="34" charset="0"/>
            </a:rPr>
            <a:t>liệu</a:t>
          </a:r>
          <a:r>
            <a:rPr lang="en-AU" sz="1400" dirty="0">
              <a:latin typeface="Arial" panose="020B0604020202020204" pitchFamily="34" charset="0"/>
              <a:cs typeface="Arial" panose="020B0604020202020204" pitchFamily="34" charset="0"/>
            </a:rPr>
            <a:t> </a:t>
          </a:r>
          <a:r>
            <a:rPr lang="en-AU" sz="1400" dirty="0" err="1">
              <a:latin typeface="Arial" panose="020B0604020202020204" pitchFamily="34" charset="0"/>
              <a:cs typeface="Arial" panose="020B0604020202020204" pitchFamily="34" charset="0"/>
            </a:rPr>
            <a:t>truyền</a:t>
          </a:r>
          <a:r>
            <a:rPr lang="en-AU" sz="1400" dirty="0">
              <a:latin typeface="Arial" panose="020B0604020202020204" pitchFamily="34" charset="0"/>
              <a:cs typeface="Arial" panose="020B0604020202020204" pitchFamily="34" charset="0"/>
            </a:rPr>
            <a:t> </a:t>
          </a:r>
          <a:r>
            <a:rPr lang="en-AU" sz="1400" dirty="0" err="1">
              <a:latin typeface="Arial" panose="020B0604020202020204" pitchFamily="34" charset="0"/>
              <a:cs typeface="Arial" panose="020B0604020202020204" pitchFamily="34" charset="0"/>
            </a:rPr>
            <a:t>thông</a:t>
          </a:r>
          <a:endParaRPr lang="en-AU" sz="1400" dirty="0">
            <a:latin typeface="Arial" panose="020B0604020202020204" pitchFamily="34" charset="0"/>
            <a:cs typeface="Arial" panose="020B0604020202020204" pitchFamily="34" charset="0"/>
          </a:endParaRPr>
        </a:p>
      </dgm:t>
    </dgm:pt>
    <dgm:pt modelId="{E9AF990E-97E2-452B-87AE-84A93C5B9B77}" type="parTrans" cxnId="{C914C847-F48D-411B-8908-335AF5EDF47C}">
      <dgm:prSet/>
      <dgm:spPr/>
      <dgm:t>
        <a:bodyPr/>
        <a:lstStyle/>
        <a:p>
          <a:endParaRPr lang="en-AU" sz="1400"/>
        </a:p>
      </dgm:t>
    </dgm:pt>
    <dgm:pt modelId="{1F513CD6-F4A8-4EEE-8F0B-D8A967F18D9A}" type="sibTrans" cxnId="{C914C847-F48D-411B-8908-335AF5EDF47C}">
      <dgm:prSet/>
      <dgm:spPr/>
      <dgm:t>
        <a:bodyPr/>
        <a:lstStyle/>
        <a:p>
          <a:endParaRPr lang="en-AU" sz="1400"/>
        </a:p>
      </dgm:t>
    </dgm:pt>
    <dgm:pt modelId="{1F584BA7-3F7D-4C10-A726-8820BE50FBFB}">
      <dgm:prSet phldrT="[Text]" custT="1"/>
      <dgm:spPr/>
      <dgm:t>
        <a:bodyPr/>
        <a:lstStyle/>
        <a:p>
          <a:pPr algn="ctr"/>
          <a:r>
            <a:rPr lang="en-AU" sz="1400" b="1">
              <a:latin typeface="Arial (Body)"/>
            </a:rPr>
            <a:t>T9/2023-T11/2023</a:t>
          </a:r>
          <a:endParaRPr lang="en-AU" sz="1400" b="1" dirty="0">
            <a:latin typeface="Arial (Body)"/>
          </a:endParaRPr>
        </a:p>
        <a:p>
          <a:pPr algn="l"/>
          <a:r>
            <a:rPr lang="en-AU" sz="1400">
              <a:latin typeface="Arial (Body)"/>
            </a:rPr>
            <a:t>1. Thực hiện khám, sàng lọc và xét nghiệm tại CSYT</a:t>
          </a:r>
        </a:p>
        <a:p>
          <a:pPr algn="l"/>
          <a:r>
            <a:rPr lang="en-AU" sz="1400">
              <a:latin typeface="Arial (Body)"/>
            </a:rPr>
            <a:t>2. Thực hiện truyền thông tại xã, huyện</a:t>
          </a:r>
        </a:p>
        <a:p>
          <a:pPr algn="l"/>
          <a:r>
            <a:rPr lang="en-AU" sz="1400">
              <a:latin typeface="Arial (Body)"/>
            </a:rPr>
            <a:t>3. Giám sát hỗ trợ các CSYT</a:t>
          </a:r>
          <a:endParaRPr lang="en-AU" sz="1400" dirty="0">
            <a:latin typeface="Arial (Body)"/>
          </a:endParaRPr>
        </a:p>
      </dgm:t>
    </dgm:pt>
    <dgm:pt modelId="{E1C8CC56-133B-42B1-9E0E-7514D2411038}" type="parTrans" cxnId="{1FBFD7E5-EFD9-4D36-9CDF-977A930CD05F}">
      <dgm:prSet/>
      <dgm:spPr/>
      <dgm:t>
        <a:bodyPr/>
        <a:lstStyle/>
        <a:p>
          <a:endParaRPr lang="en-AU" sz="1400"/>
        </a:p>
      </dgm:t>
    </dgm:pt>
    <dgm:pt modelId="{84211476-6E1A-451F-8F1F-2767B8B256DC}" type="sibTrans" cxnId="{1FBFD7E5-EFD9-4D36-9CDF-977A930CD05F}">
      <dgm:prSet/>
      <dgm:spPr/>
      <dgm:t>
        <a:bodyPr/>
        <a:lstStyle/>
        <a:p>
          <a:endParaRPr lang="en-AU" sz="1400"/>
        </a:p>
      </dgm:t>
    </dgm:pt>
    <dgm:pt modelId="{9D57D90E-3363-432D-B34E-1B34CBBAE975}">
      <dgm:prSet phldrT="[Text]" custT="1"/>
      <dgm:spPr/>
      <dgm:t>
        <a:bodyPr/>
        <a:lstStyle/>
        <a:p>
          <a:pPr algn="ctr"/>
          <a:r>
            <a:rPr lang="en-AU" sz="1400" b="1">
              <a:latin typeface="Arial" panose="020B0604020202020204" pitchFamily="34" charset="0"/>
              <a:cs typeface="Arial" panose="020B0604020202020204" pitchFamily="34" charset="0"/>
            </a:rPr>
            <a:t>T11-T12/2023</a:t>
          </a:r>
        </a:p>
        <a:p>
          <a:pPr algn="l"/>
          <a:r>
            <a:rPr lang="en-AU" sz="1400">
              <a:latin typeface="Arial" panose="020B0604020202020204" pitchFamily="34" charset="0"/>
              <a:cs typeface="Arial" panose="020B0604020202020204" pitchFamily="34" charset="0"/>
            </a:rPr>
            <a:t>1. Đánh giá tác động DA</a:t>
          </a:r>
        </a:p>
        <a:p>
          <a:pPr algn="l"/>
          <a:r>
            <a:rPr lang="en-AU" sz="1400">
              <a:latin typeface="Arial" panose="020B0604020202020204" pitchFamily="34" charset="0"/>
              <a:cs typeface="Arial" panose="020B0604020202020204" pitchFamily="34" charset="0"/>
            </a:rPr>
            <a:t>2. Tổng kết DA</a:t>
          </a:r>
          <a:endParaRPr lang="en-AU" sz="1400" dirty="0">
            <a:latin typeface="Arial" panose="020B0604020202020204" pitchFamily="34" charset="0"/>
            <a:cs typeface="Arial" panose="020B0604020202020204" pitchFamily="34" charset="0"/>
          </a:endParaRPr>
        </a:p>
      </dgm:t>
    </dgm:pt>
    <dgm:pt modelId="{D3E9727A-0D7E-4CC8-8DCA-CB557AC54965}" type="sibTrans" cxnId="{1B4DFD52-7A75-4D76-B878-7922E2DC0C49}">
      <dgm:prSet/>
      <dgm:spPr/>
      <dgm:t>
        <a:bodyPr/>
        <a:lstStyle/>
        <a:p>
          <a:endParaRPr lang="en-AU" sz="1400"/>
        </a:p>
      </dgm:t>
    </dgm:pt>
    <dgm:pt modelId="{422F5DA0-13A8-4467-8205-403A86832854}" type="parTrans" cxnId="{1B4DFD52-7A75-4D76-B878-7922E2DC0C49}">
      <dgm:prSet/>
      <dgm:spPr/>
      <dgm:t>
        <a:bodyPr/>
        <a:lstStyle/>
        <a:p>
          <a:endParaRPr lang="en-AU" sz="1400"/>
        </a:p>
      </dgm:t>
    </dgm:pt>
    <dgm:pt modelId="{F0354980-2912-4810-AB6F-837845E96217}">
      <dgm:prSet phldrT="[Text]" custT="1"/>
      <dgm:spPr/>
      <dgm:t>
        <a:bodyPr/>
        <a:lstStyle/>
        <a:p>
          <a:r>
            <a:rPr lang="en-AU" sz="1400" b="1">
              <a:latin typeface="Arial (Body)"/>
            </a:rPr>
            <a:t>12/2023</a:t>
          </a:r>
          <a:endParaRPr lang="en-AU" sz="1400" b="1" dirty="0">
            <a:latin typeface="Arial (Body)"/>
          </a:endParaRPr>
        </a:p>
        <a:p>
          <a:r>
            <a:rPr lang="en-AU" sz="1400" dirty="0" err="1">
              <a:latin typeface="Arial (Body)"/>
            </a:rPr>
            <a:t>Kết</a:t>
          </a:r>
          <a:r>
            <a:rPr lang="en-AU" sz="1400" dirty="0">
              <a:latin typeface="Arial (Body)"/>
            </a:rPr>
            <a:t> </a:t>
          </a:r>
          <a:r>
            <a:rPr lang="en-AU" sz="1400" dirty="0" err="1">
              <a:latin typeface="Arial (Body)"/>
            </a:rPr>
            <a:t>thúc</a:t>
          </a:r>
          <a:r>
            <a:rPr lang="en-AU" sz="1400" dirty="0">
              <a:latin typeface="Arial (Body)"/>
            </a:rPr>
            <a:t> DA</a:t>
          </a:r>
        </a:p>
      </dgm:t>
    </dgm:pt>
    <dgm:pt modelId="{D17F49C8-7E40-4782-A9EE-87134FA7E6E0}" type="parTrans" cxnId="{F9409FAC-7D42-4AB9-A558-C757C41BA638}">
      <dgm:prSet/>
      <dgm:spPr/>
      <dgm:t>
        <a:bodyPr/>
        <a:lstStyle/>
        <a:p>
          <a:endParaRPr lang="en-AU" sz="1400"/>
        </a:p>
      </dgm:t>
    </dgm:pt>
    <dgm:pt modelId="{0FB9433C-5F67-4FB2-A3FD-288056FFB28B}" type="sibTrans" cxnId="{F9409FAC-7D42-4AB9-A558-C757C41BA638}">
      <dgm:prSet/>
      <dgm:spPr/>
      <dgm:t>
        <a:bodyPr/>
        <a:lstStyle/>
        <a:p>
          <a:endParaRPr lang="en-AU" sz="1400"/>
        </a:p>
      </dgm:t>
    </dgm:pt>
    <dgm:pt modelId="{BB65CFCB-31DE-4D3E-958B-3E8DC86AB059}">
      <dgm:prSet phldrT="[Text]" custT="1"/>
      <dgm:spPr/>
      <dgm:t>
        <a:bodyPr/>
        <a:lstStyle/>
        <a:p>
          <a:pPr algn="ctr"/>
          <a:r>
            <a:rPr lang="en-AU" sz="1400" b="1" dirty="0">
              <a:latin typeface="Arial (Body)"/>
            </a:rPr>
            <a:t>T6-T8/2022</a:t>
          </a:r>
        </a:p>
        <a:p>
          <a:pPr algn="l"/>
          <a:r>
            <a:rPr lang="en-AU" sz="1400" dirty="0">
              <a:latin typeface="Arial (Body)"/>
            </a:rPr>
            <a:t>1. </a:t>
          </a:r>
          <a:r>
            <a:rPr lang="en-AU" sz="1400" dirty="0" err="1">
              <a:latin typeface="Arial (Body)"/>
            </a:rPr>
            <a:t>Ký</a:t>
          </a:r>
          <a:r>
            <a:rPr lang="en-AU" sz="1400" dirty="0">
              <a:latin typeface="Arial (Body)"/>
            </a:rPr>
            <a:t> </a:t>
          </a:r>
          <a:r>
            <a:rPr lang="en-AU" sz="1400" dirty="0" err="1">
              <a:latin typeface="Arial (Body)"/>
            </a:rPr>
            <a:t>kết</a:t>
          </a:r>
          <a:r>
            <a:rPr lang="en-AU" sz="1400" dirty="0">
              <a:latin typeface="Arial (Body)"/>
            </a:rPr>
            <a:t> MoU &amp; </a:t>
          </a:r>
          <a:r>
            <a:rPr lang="en-AU" sz="1400" dirty="0" err="1">
              <a:latin typeface="Arial (Body)"/>
            </a:rPr>
            <a:t>chuẩn</a:t>
          </a:r>
          <a:r>
            <a:rPr lang="en-AU" sz="1400" dirty="0">
              <a:latin typeface="Arial (Body)"/>
            </a:rPr>
            <a:t> </a:t>
          </a:r>
          <a:r>
            <a:rPr lang="en-AU" sz="1400" dirty="0" err="1">
              <a:latin typeface="Arial (Body)"/>
            </a:rPr>
            <a:t>bị</a:t>
          </a:r>
          <a:r>
            <a:rPr lang="en-AU" sz="1400" dirty="0">
              <a:latin typeface="Arial (Body)"/>
            </a:rPr>
            <a:t> </a:t>
          </a:r>
          <a:r>
            <a:rPr lang="en-AU" sz="1400" err="1">
              <a:latin typeface="Arial (Body)"/>
            </a:rPr>
            <a:t>triển</a:t>
          </a:r>
          <a:r>
            <a:rPr lang="en-AU" sz="1400">
              <a:latin typeface="Arial (Body)"/>
            </a:rPr>
            <a:t> khai</a:t>
          </a:r>
        </a:p>
        <a:p>
          <a:pPr algn="l"/>
          <a:r>
            <a:rPr lang="en-AU" sz="1400">
              <a:latin typeface="Arial (Body)"/>
            </a:rPr>
            <a:t>2. Hội nghị triển khai, tập huấn trên địa bàn huyện Vĩnh Bảo, Thủy Nguyên</a:t>
          </a:r>
          <a:endParaRPr lang="en-AU" sz="1400" dirty="0">
            <a:latin typeface="Arial (Body)"/>
          </a:endParaRPr>
        </a:p>
      </dgm:t>
    </dgm:pt>
    <dgm:pt modelId="{C5AAECF9-5103-4EF1-9860-6EDFBF0BC9A6}" type="parTrans" cxnId="{BDDDF2E1-0847-45EB-9B7E-2D85BAA6BBDD}">
      <dgm:prSet/>
      <dgm:spPr/>
      <dgm:t>
        <a:bodyPr/>
        <a:lstStyle/>
        <a:p>
          <a:endParaRPr lang="en-AU" sz="1400"/>
        </a:p>
      </dgm:t>
    </dgm:pt>
    <dgm:pt modelId="{0F9A3978-0998-4F65-A17D-5B9A808B369F}" type="sibTrans" cxnId="{BDDDF2E1-0847-45EB-9B7E-2D85BAA6BBDD}">
      <dgm:prSet/>
      <dgm:spPr/>
      <dgm:t>
        <a:bodyPr/>
        <a:lstStyle/>
        <a:p>
          <a:endParaRPr lang="en-AU" sz="1400"/>
        </a:p>
      </dgm:t>
    </dgm:pt>
    <dgm:pt modelId="{4D206609-BDFB-4BA8-AB4D-1DA301381A30}" type="pres">
      <dgm:prSet presAssocID="{05D0C839-C97E-42E9-99FC-C2AFE535D9F3}" presName="Name0" presStyleCnt="0">
        <dgm:presLayoutVars>
          <dgm:dir/>
          <dgm:resizeHandles val="exact"/>
        </dgm:presLayoutVars>
      </dgm:prSet>
      <dgm:spPr/>
    </dgm:pt>
    <dgm:pt modelId="{DAFE98E0-8AB7-4AA7-A7A6-13725BDEE7A6}" type="pres">
      <dgm:prSet presAssocID="{05D0C839-C97E-42E9-99FC-C2AFE535D9F3}" presName="arrow" presStyleLbl="bgShp" presStyleIdx="0" presStyleCnt="1"/>
      <dgm:spPr/>
    </dgm:pt>
    <dgm:pt modelId="{D4088A54-5586-4B10-96DF-70D92768091B}" type="pres">
      <dgm:prSet presAssocID="{05D0C839-C97E-42E9-99FC-C2AFE535D9F3}" presName="points" presStyleCnt="0"/>
      <dgm:spPr/>
    </dgm:pt>
    <dgm:pt modelId="{CAC37AEA-EC9B-4B58-8599-5055A024F071}" type="pres">
      <dgm:prSet presAssocID="{77469E6C-18E3-4FA3-B9FB-4C1779BF46F4}" presName="compositeA" presStyleCnt="0"/>
      <dgm:spPr/>
    </dgm:pt>
    <dgm:pt modelId="{22C60D4A-6245-4C5E-9D81-BC2D0A86C00B}" type="pres">
      <dgm:prSet presAssocID="{77469E6C-18E3-4FA3-B9FB-4C1779BF46F4}" presName="textA" presStyleLbl="revTx" presStyleIdx="0" presStyleCnt="8" custScaleX="220640">
        <dgm:presLayoutVars>
          <dgm:bulletEnabled val="1"/>
        </dgm:presLayoutVars>
      </dgm:prSet>
      <dgm:spPr/>
    </dgm:pt>
    <dgm:pt modelId="{2EB54767-BCBB-4301-8BDE-00EBBB483DE3}" type="pres">
      <dgm:prSet presAssocID="{77469E6C-18E3-4FA3-B9FB-4C1779BF46F4}" presName="circleA" presStyleLbl="node1" presStyleIdx="0" presStyleCnt="8" custScaleX="84132" custScaleY="82525"/>
      <dgm:spPr/>
    </dgm:pt>
    <dgm:pt modelId="{6D263379-9FC8-4EB1-8C82-CD267E829F5A}" type="pres">
      <dgm:prSet presAssocID="{77469E6C-18E3-4FA3-B9FB-4C1779BF46F4}" presName="spaceA" presStyleCnt="0"/>
      <dgm:spPr/>
    </dgm:pt>
    <dgm:pt modelId="{16F259DD-165E-48BA-95BC-087E5C77ECD3}" type="pres">
      <dgm:prSet presAssocID="{D8B2EC12-26BB-42F2-A0CA-01CA7D506F0A}" presName="space" presStyleCnt="0"/>
      <dgm:spPr/>
    </dgm:pt>
    <dgm:pt modelId="{7821D370-B930-4662-BC6E-EAAD12961C91}" type="pres">
      <dgm:prSet presAssocID="{BB65CFCB-31DE-4D3E-958B-3E8DC86AB059}" presName="compositeB" presStyleCnt="0"/>
      <dgm:spPr/>
    </dgm:pt>
    <dgm:pt modelId="{54D52641-BCCD-4D5B-8309-7B1F796D72A1}" type="pres">
      <dgm:prSet presAssocID="{BB65CFCB-31DE-4D3E-958B-3E8DC86AB059}" presName="textB" presStyleLbl="revTx" presStyleIdx="1" presStyleCnt="8" custScaleX="252539">
        <dgm:presLayoutVars>
          <dgm:bulletEnabled val="1"/>
        </dgm:presLayoutVars>
      </dgm:prSet>
      <dgm:spPr/>
    </dgm:pt>
    <dgm:pt modelId="{FA7D6623-0DCA-4CE6-923F-9CAF5D827248}" type="pres">
      <dgm:prSet presAssocID="{BB65CFCB-31DE-4D3E-958B-3E8DC86AB059}" presName="circleB" presStyleLbl="node1" presStyleIdx="1" presStyleCnt="8" custScaleX="84132" custScaleY="82525"/>
      <dgm:spPr/>
    </dgm:pt>
    <dgm:pt modelId="{A91F3BC7-B519-4F9B-82E0-0C69AEEDEDB1}" type="pres">
      <dgm:prSet presAssocID="{BB65CFCB-31DE-4D3E-958B-3E8DC86AB059}" presName="spaceB" presStyleCnt="0"/>
      <dgm:spPr/>
    </dgm:pt>
    <dgm:pt modelId="{2BB5F995-A055-41D1-AF78-8DC690D29EB3}" type="pres">
      <dgm:prSet presAssocID="{0F9A3978-0998-4F65-A17D-5B9A808B369F}" presName="space" presStyleCnt="0"/>
      <dgm:spPr/>
    </dgm:pt>
    <dgm:pt modelId="{65D2A7FF-FEAA-4D58-9670-5730A95CA230}" type="pres">
      <dgm:prSet presAssocID="{EFC0C1E3-D788-4AD0-B2A0-3B3EA02B1408}" presName="compositeA" presStyleCnt="0"/>
      <dgm:spPr/>
    </dgm:pt>
    <dgm:pt modelId="{C94F8CDE-4921-41C6-AD41-78D7FE6AC474}" type="pres">
      <dgm:prSet presAssocID="{EFC0C1E3-D788-4AD0-B2A0-3B3EA02B1408}" presName="textA" presStyleLbl="revTx" presStyleIdx="2" presStyleCnt="8" custScaleX="260325">
        <dgm:presLayoutVars>
          <dgm:bulletEnabled val="1"/>
        </dgm:presLayoutVars>
      </dgm:prSet>
      <dgm:spPr/>
    </dgm:pt>
    <dgm:pt modelId="{6E0AF621-1DCD-46C7-B0B0-89B4506AA27D}" type="pres">
      <dgm:prSet presAssocID="{EFC0C1E3-D788-4AD0-B2A0-3B3EA02B1408}" presName="circleA" presStyleLbl="node1" presStyleIdx="2" presStyleCnt="8" custScaleX="84132" custScaleY="82525" custLinFactNeighborX="-15550"/>
      <dgm:spPr/>
    </dgm:pt>
    <dgm:pt modelId="{DEA262DA-843B-421A-A14E-735E76726582}" type="pres">
      <dgm:prSet presAssocID="{EFC0C1E3-D788-4AD0-B2A0-3B3EA02B1408}" presName="spaceA" presStyleCnt="0"/>
      <dgm:spPr/>
    </dgm:pt>
    <dgm:pt modelId="{7D9DFB97-512D-482C-974E-28BC39CF5EA9}" type="pres">
      <dgm:prSet presAssocID="{AA4EB6E8-A5D7-433D-AF28-69C52C48C056}" presName="space" presStyleCnt="0"/>
      <dgm:spPr/>
    </dgm:pt>
    <dgm:pt modelId="{233709E1-AA73-4230-BA6F-D853E8DD85DC}" type="pres">
      <dgm:prSet presAssocID="{7770AA47-A398-4844-96BE-F44ED506B002}" presName="compositeB" presStyleCnt="0"/>
      <dgm:spPr/>
    </dgm:pt>
    <dgm:pt modelId="{F8D1B783-ECB8-47D0-8198-701A88D02453}" type="pres">
      <dgm:prSet presAssocID="{7770AA47-A398-4844-96BE-F44ED506B002}" presName="textB" presStyleLbl="revTx" presStyleIdx="3" presStyleCnt="8" custScaleX="213424">
        <dgm:presLayoutVars>
          <dgm:bulletEnabled val="1"/>
        </dgm:presLayoutVars>
      </dgm:prSet>
      <dgm:spPr/>
    </dgm:pt>
    <dgm:pt modelId="{4DEC5811-EBB0-4140-9899-AA920D9CA2DE}" type="pres">
      <dgm:prSet presAssocID="{7770AA47-A398-4844-96BE-F44ED506B002}" presName="circleB" presStyleLbl="node1" presStyleIdx="3" presStyleCnt="8" custScaleX="84132" custScaleY="82525"/>
      <dgm:spPr/>
    </dgm:pt>
    <dgm:pt modelId="{7AC2F411-2696-40C8-AE24-0EE1184E1F5A}" type="pres">
      <dgm:prSet presAssocID="{7770AA47-A398-4844-96BE-F44ED506B002}" presName="spaceB" presStyleCnt="0"/>
      <dgm:spPr/>
    </dgm:pt>
    <dgm:pt modelId="{86537246-E63A-4550-B4E2-3F4D017C5182}" type="pres">
      <dgm:prSet presAssocID="{AC2F58FA-04C5-442A-BFBE-7019904659B5}" presName="space" presStyleCnt="0"/>
      <dgm:spPr/>
    </dgm:pt>
    <dgm:pt modelId="{7AE92AEB-6BD7-4460-BAE3-203579127E99}" type="pres">
      <dgm:prSet presAssocID="{C807D335-CEC4-4F11-B71E-46E9A83A9EBE}" presName="compositeA" presStyleCnt="0"/>
      <dgm:spPr/>
    </dgm:pt>
    <dgm:pt modelId="{87CC940A-D142-4D26-A4F8-AA861BB56E26}" type="pres">
      <dgm:prSet presAssocID="{C807D335-CEC4-4F11-B71E-46E9A83A9EBE}" presName="textA" presStyleLbl="revTx" presStyleIdx="4" presStyleCnt="8" custScaleX="177787">
        <dgm:presLayoutVars>
          <dgm:bulletEnabled val="1"/>
        </dgm:presLayoutVars>
      </dgm:prSet>
      <dgm:spPr/>
    </dgm:pt>
    <dgm:pt modelId="{D412F042-497E-4DAD-8B38-AD610DEF90EC}" type="pres">
      <dgm:prSet presAssocID="{C807D335-CEC4-4F11-B71E-46E9A83A9EBE}" presName="circleA" presStyleLbl="node1" presStyleIdx="4" presStyleCnt="8" custScaleX="84132" custScaleY="82525"/>
      <dgm:spPr/>
    </dgm:pt>
    <dgm:pt modelId="{D51D07E1-5176-45AB-A330-7E56E338E2CC}" type="pres">
      <dgm:prSet presAssocID="{C807D335-CEC4-4F11-B71E-46E9A83A9EBE}" presName="spaceA" presStyleCnt="0"/>
      <dgm:spPr/>
    </dgm:pt>
    <dgm:pt modelId="{893B1F9A-9645-4713-8F99-92CC5F8F7558}" type="pres">
      <dgm:prSet presAssocID="{1F513CD6-F4A8-4EEE-8F0B-D8A967F18D9A}" presName="space" presStyleCnt="0"/>
      <dgm:spPr/>
    </dgm:pt>
    <dgm:pt modelId="{A92D6CE7-4945-4B4F-B4FD-C2904C9B8DDF}" type="pres">
      <dgm:prSet presAssocID="{1F584BA7-3F7D-4C10-A726-8820BE50FBFB}" presName="compositeB" presStyleCnt="0"/>
      <dgm:spPr/>
    </dgm:pt>
    <dgm:pt modelId="{B053F105-8B6C-4EB4-8E17-2FC6D7A1A2D4}" type="pres">
      <dgm:prSet presAssocID="{1F584BA7-3F7D-4C10-A726-8820BE50FBFB}" presName="textB" presStyleLbl="revTx" presStyleIdx="5" presStyleCnt="8" custScaleX="301417">
        <dgm:presLayoutVars>
          <dgm:bulletEnabled val="1"/>
        </dgm:presLayoutVars>
      </dgm:prSet>
      <dgm:spPr/>
    </dgm:pt>
    <dgm:pt modelId="{BA3CE360-DB9E-4D60-9A86-8F966B00734D}" type="pres">
      <dgm:prSet presAssocID="{1F584BA7-3F7D-4C10-A726-8820BE50FBFB}" presName="circleB" presStyleLbl="node1" presStyleIdx="5" presStyleCnt="8" custScaleX="84132" custScaleY="82525"/>
      <dgm:spPr/>
    </dgm:pt>
    <dgm:pt modelId="{C993920B-CD11-4D0B-BB98-313F6B45DF2D}" type="pres">
      <dgm:prSet presAssocID="{1F584BA7-3F7D-4C10-A726-8820BE50FBFB}" presName="spaceB" presStyleCnt="0"/>
      <dgm:spPr/>
    </dgm:pt>
    <dgm:pt modelId="{E6FE99DA-889B-4739-B71D-4A7014BAF9AF}" type="pres">
      <dgm:prSet presAssocID="{84211476-6E1A-451F-8F1F-2767B8B256DC}" presName="space" presStyleCnt="0"/>
      <dgm:spPr/>
    </dgm:pt>
    <dgm:pt modelId="{74439E4B-0555-49EE-A286-97877895D781}" type="pres">
      <dgm:prSet presAssocID="{9D57D90E-3363-432D-B34E-1B34CBBAE975}" presName="compositeA" presStyleCnt="0"/>
      <dgm:spPr/>
    </dgm:pt>
    <dgm:pt modelId="{3B287A1A-5315-4472-9AF9-E8F0B8C57B15}" type="pres">
      <dgm:prSet presAssocID="{9D57D90E-3363-432D-B34E-1B34CBBAE975}" presName="textA" presStyleLbl="revTx" presStyleIdx="6" presStyleCnt="8" custScaleX="164570">
        <dgm:presLayoutVars>
          <dgm:bulletEnabled val="1"/>
        </dgm:presLayoutVars>
      </dgm:prSet>
      <dgm:spPr/>
    </dgm:pt>
    <dgm:pt modelId="{B55C20D3-7002-4490-BD16-EB245EEC692D}" type="pres">
      <dgm:prSet presAssocID="{9D57D90E-3363-432D-B34E-1B34CBBAE975}" presName="circleA" presStyleLbl="node1" presStyleIdx="6" presStyleCnt="8" custScaleX="84132" custScaleY="82525"/>
      <dgm:spPr/>
    </dgm:pt>
    <dgm:pt modelId="{43A1F6C7-BB22-4DB8-BB23-801ABBF6A186}" type="pres">
      <dgm:prSet presAssocID="{9D57D90E-3363-432D-B34E-1B34CBBAE975}" presName="spaceA" presStyleCnt="0"/>
      <dgm:spPr/>
    </dgm:pt>
    <dgm:pt modelId="{993A4030-16E0-48C5-961C-6D276C600125}" type="pres">
      <dgm:prSet presAssocID="{D3E9727A-0D7E-4CC8-8DCA-CB557AC54965}" presName="space" presStyleCnt="0"/>
      <dgm:spPr/>
    </dgm:pt>
    <dgm:pt modelId="{E3948F0E-9E61-4F67-B1EA-795A6A0D4776}" type="pres">
      <dgm:prSet presAssocID="{F0354980-2912-4810-AB6F-837845E96217}" presName="compositeB" presStyleCnt="0"/>
      <dgm:spPr/>
    </dgm:pt>
    <dgm:pt modelId="{1EA76D2E-F765-4228-A6B0-9F446283DBF9}" type="pres">
      <dgm:prSet presAssocID="{F0354980-2912-4810-AB6F-837845E96217}" presName="textB" presStyleLbl="revTx" presStyleIdx="7" presStyleCnt="8" custScaleX="166105">
        <dgm:presLayoutVars>
          <dgm:bulletEnabled val="1"/>
        </dgm:presLayoutVars>
      </dgm:prSet>
      <dgm:spPr/>
    </dgm:pt>
    <dgm:pt modelId="{2A8FDB9A-8860-43E2-8F7F-38455E492EF7}" type="pres">
      <dgm:prSet presAssocID="{F0354980-2912-4810-AB6F-837845E96217}" presName="circleB" presStyleLbl="node1" presStyleIdx="7" presStyleCnt="8" custScaleX="84132" custScaleY="82525"/>
      <dgm:spPr/>
    </dgm:pt>
    <dgm:pt modelId="{F55E8D01-135B-4273-9D04-40ECCD0E60C2}" type="pres">
      <dgm:prSet presAssocID="{F0354980-2912-4810-AB6F-837845E96217}" presName="spaceB" presStyleCnt="0"/>
      <dgm:spPr/>
    </dgm:pt>
  </dgm:ptLst>
  <dgm:cxnLst>
    <dgm:cxn modelId="{3515532A-1824-4CC7-856B-40064BC30401}" srcId="{05D0C839-C97E-42E9-99FC-C2AFE535D9F3}" destId="{7770AA47-A398-4844-96BE-F44ED506B002}" srcOrd="3" destOrd="0" parTransId="{81F30497-2A68-4C6A-9A70-B67B84682B10}" sibTransId="{AC2F58FA-04C5-442A-BFBE-7019904659B5}"/>
    <dgm:cxn modelId="{F6879767-6F91-42A3-998C-6B6FAFE50673}" srcId="{05D0C839-C97E-42E9-99FC-C2AFE535D9F3}" destId="{77469E6C-18E3-4FA3-B9FB-4C1779BF46F4}" srcOrd="0" destOrd="0" parTransId="{8EEA72DD-655D-4125-852A-641C45205434}" sibTransId="{D8B2EC12-26BB-42F2-A0CA-01CA7D506F0A}"/>
    <dgm:cxn modelId="{C914C847-F48D-411B-8908-335AF5EDF47C}" srcId="{05D0C839-C97E-42E9-99FC-C2AFE535D9F3}" destId="{C807D335-CEC4-4F11-B71E-46E9A83A9EBE}" srcOrd="4" destOrd="0" parTransId="{E9AF990E-97E2-452B-87AE-84A93C5B9B77}" sibTransId="{1F513CD6-F4A8-4EEE-8F0B-D8A967F18D9A}"/>
    <dgm:cxn modelId="{2426DA50-2F90-4850-9730-50D57D72072D}" type="presOf" srcId="{1F584BA7-3F7D-4C10-A726-8820BE50FBFB}" destId="{B053F105-8B6C-4EB4-8E17-2FC6D7A1A2D4}" srcOrd="0" destOrd="0" presId="urn:microsoft.com/office/officeart/2005/8/layout/hProcess11"/>
    <dgm:cxn modelId="{1B4DFD52-7A75-4D76-B878-7922E2DC0C49}" srcId="{05D0C839-C97E-42E9-99FC-C2AFE535D9F3}" destId="{9D57D90E-3363-432D-B34E-1B34CBBAE975}" srcOrd="6" destOrd="0" parTransId="{422F5DA0-13A8-4467-8205-403A86832854}" sibTransId="{D3E9727A-0D7E-4CC8-8DCA-CB557AC54965}"/>
    <dgm:cxn modelId="{5007B95A-CD8D-450F-B5C1-2D3EFBD6EC3D}" type="presOf" srcId="{7770AA47-A398-4844-96BE-F44ED506B002}" destId="{F8D1B783-ECB8-47D0-8198-701A88D02453}" srcOrd="0" destOrd="0" presId="urn:microsoft.com/office/officeart/2005/8/layout/hProcess11"/>
    <dgm:cxn modelId="{9377C78B-30E4-4A47-9D7E-65570D4205E2}" srcId="{05D0C839-C97E-42E9-99FC-C2AFE535D9F3}" destId="{EFC0C1E3-D788-4AD0-B2A0-3B3EA02B1408}" srcOrd="2" destOrd="0" parTransId="{C3671568-E235-43AE-AE8C-E644E3178C92}" sibTransId="{AA4EB6E8-A5D7-433D-AF28-69C52C48C056}"/>
    <dgm:cxn modelId="{4D952A97-5F35-4213-84A0-136800D3EA99}" type="presOf" srcId="{05D0C839-C97E-42E9-99FC-C2AFE535D9F3}" destId="{4D206609-BDFB-4BA8-AB4D-1DA301381A30}" srcOrd="0" destOrd="0" presId="urn:microsoft.com/office/officeart/2005/8/layout/hProcess11"/>
    <dgm:cxn modelId="{4806FD9C-7E8A-4EE0-AE97-8EFB54020720}" type="presOf" srcId="{77469E6C-18E3-4FA3-B9FB-4C1779BF46F4}" destId="{22C60D4A-6245-4C5E-9D81-BC2D0A86C00B}" srcOrd="0" destOrd="0" presId="urn:microsoft.com/office/officeart/2005/8/layout/hProcess11"/>
    <dgm:cxn modelId="{F9409FAC-7D42-4AB9-A558-C757C41BA638}" srcId="{05D0C839-C97E-42E9-99FC-C2AFE535D9F3}" destId="{F0354980-2912-4810-AB6F-837845E96217}" srcOrd="7" destOrd="0" parTransId="{D17F49C8-7E40-4782-A9EE-87134FA7E6E0}" sibTransId="{0FB9433C-5F67-4FB2-A3FD-288056FFB28B}"/>
    <dgm:cxn modelId="{7BF200BE-A01C-49AB-A139-F0FE0FB0AAFB}" type="presOf" srcId="{9D57D90E-3363-432D-B34E-1B34CBBAE975}" destId="{3B287A1A-5315-4472-9AF9-E8F0B8C57B15}" srcOrd="0" destOrd="0" presId="urn:microsoft.com/office/officeart/2005/8/layout/hProcess11"/>
    <dgm:cxn modelId="{AABB17D3-059F-4CB9-8AAC-136F369C8D5F}" type="presOf" srcId="{EFC0C1E3-D788-4AD0-B2A0-3B3EA02B1408}" destId="{C94F8CDE-4921-41C6-AD41-78D7FE6AC474}" srcOrd="0" destOrd="0" presId="urn:microsoft.com/office/officeart/2005/8/layout/hProcess11"/>
    <dgm:cxn modelId="{BDDDF2E1-0847-45EB-9B7E-2D85BAA6BBDD}" srcId="{05D0C839-C97E-42E9-99FC-C2AFE535D9F3}" destId="{BB65CFCB-31DE-4D3E-958B-3E8DC86AB059}" srcOrd="1" destOrd="0" parTransId="{C5AAECF9-5103-4EF1-9860-6EDFBF0BC9A6}" sibTransId="{0F9A3978-0998-4F65-A17D-5B9A808B369F}"/>
    <dgm:cxn modelId="{1FBFD7E5-EFD9-4D36-9CDF-977A930CD05F}" srcId="{05D0C839-C97E-42E9-99FC-C2AFE535D9F3}" destId="{1F584BA7-3F7D-4C10-A726-8820BE50FBFB}" srcOrd="5" destOrd="0" parTransId="{E1C8CC56-133B-42B1-9E0E-7514D2411038}" sibTransId="{84211476-6E1A-451F-8F1F-2767B8B256DC}"/>
    <dgm:cxn modelId="{FAACF2E5-DEEA-497A-A430-013DCF16C15C}" type="presOf" srcId="{C807D335-CEC4-4F11-B71E-46E9A83A9EBE}" destId="{87CC940A-D142-4D26-A4F8-AA861BB56E26}" srcOrd="0" destOrd="0" presId="urn:microsoft.com/office/officeart/2005/8/layout/hProcess11"/>
    <dgm:cxn modelId="{79A0F3F3-20BE-4CD7-BDAC-84850F57F03C}" type="presOf" srcId="{BB65CFCB-31DE-4D3E-958B-3E8DC86AB059}" destId="{54D52641-BCCD-4D5B-8309-7B1F796D72A1}" srcOrd="0" destOrd="0" presId="urn:microsoft.com/office/officeart/2005/8/layout/hProcess11"/>
    <dgm:cxn modelId="{0D6AA1FA-0AB0-4EE3-B41F-4E23C34417A3}" type="presOf" srcId="{F0354980-2912-4810-AB6F-837845E96217}" destId="{1EA76D2E-F765-4228-A6B0-9F446283DBF9}" srcOrd="0" destOrd="0" presId="urn:microsoft.com/office/officeart/2005/8/layout/hProcess11"/>
    <dgm:cxn modelId="{E851A088-3FF9-4997-BCCB-7A509F0469D8}" type="presParOf" srcId="{4D206609-BDFB-4BA8-AB4D-1DA301381A30}" destId="{DAFE98E0-8AB7-4AA7-A7A6-13725BDEE7A6}" srcOrd="0" destOrd="0" presId="urn:microsoft.com/office/officeart/2005/8/layout/hProcess11"/>
    <dgm:cxn modelId="{9187F841-603A-4C2B-9D32-325FB1B21C1B}" type="presParOf" srcId="{4D206609-BDFB-4BA8-AB4D-1DA301381A30}" destId="{D4088A54-5586-4B10-96DF-70D92768091B}" srcOrd="1" destOrd="0" presId="urn:microsoft.com/office/officeart/2005/8/layout/hProcess11"/>
    <dgm:cxn modelId="{B831E8C8-19CD-4FF1-96D6-915DA793021D}" type="presParOf" srcId="{D4088A54-5586-4B10-96DF-70D92768091B}" destId="{CAC37AEA-EC9B-4B58-8599-5055A024F071}" srcOrd="0" destOrd="0" presId="urn:microsoft.com/office/officeart/2005/8/layout/hProcess11"/>
    <dgm:cxn modelId="{D9296986-5EC5-4CE9-B504-98A3E22DE454}" type="presParOf" srcId="{CAC37AEA-EC9B-4B58-8599-5055A024F071}" destId="{22C60D4A-6245-4C5E-9D81-BC2D0A86C00B}" srcOrd="0" destOrd="0" presId="urn:microsoft.com/office/officeart/2005/8/layout/hProcess11"/>
    <dgm:cxn modelId="{09D7643D-75DF-4ED1-A583-4DE634763D9F}" type="presParOf" srcId="{CAC37AEA-EC9B-4B58-8599-5055A024F071}" destId="{2EB54767-BCBB-4301-8BDE-00EBBB483DE3}" srcOrd="1" destOrd="0" presId="urn:microsoft.com/office/officeart/2005/8/layout/hProcess11"/>
    <dgm:cxn modelId="{2A4BA9EF-3FE3-4E0B-B16C-FC83C79767D0}" type="presParOf" srcId="{CAC37AEA-EC9B-4B58-8599-5055A024F071}" destId="{6D263379-9FC8-4EB1-8C82-CD267E829F5A}" srcOrd="2" destOrd="0" presId="urn:microsoft.com/office/officeart/2005/8/layout/hProcess11"/>
    <dgm:cxn modelId="{7B489140-F134-4860-B351-47FBF86DF77E}" type="presParOf" srcId="{D4088A54-5586-4B10-96DF-70D92768091B}" destId="{16F259DD-165E-48BA-95BC-087E5C77ECD3}" srcOrd="1" destOrd="0" presId="urn:microsoft.com/office/officeart/2005/8/layout/hProcess11"/>
    <dgm:cxn modelId="{D2AC581B-5F78-4736-A4A6-2A5BB27EC495}" type="presParOf" srcId="{D4088A54-5586-4B10-96DF-70D92768091B}" destId="{7821D370-B930-4662-BC6E-EAAD12961C91}" srcOrd="2" destOrd="0" presId="urn:microsoft.com/office/officeart/2005/8/layout/hProcess11"/>
    <dgm:cxn modelId="{37D00757-9792-4157-8A59-8D3ED769B8E3}" type="presParOf" srcId="{7821D370-B930-4662-BC6E-EAAD12961C91}" destId="{54D52641-BCCD-4D5B-8309-7B1F796D72A1}" srcOrd="0" destOrd="0" presId="urn:microsoft.com/office/officeart/2005/8/layout/hProcess11"/>
    <dgm:cxn modelId="{FBED3C18-1567-4827-B3DE-608F55E070CC}" type="presParOf" srcId="{7821D370-B930-4662-BC6E-EAAD12961C91}" destId="{FA7D6623-0DCA-4CE6-923F-9CAF5D827248}" srcOrd="1" destOrd="0" presId="urn:microsoft.com/office/officeart/2005/8/layout/hProcess11"/>
    <dgm:cxn modelId="{273B6CE4-19BB-496C-9CB1-BE06DCCE50BE}" type="presParOf" srcId="{7821D370-B930-4662-BC6E-EAAD12961C91}" destId="{A91F3BC7-B519-4F9B-82E0-0C69AEEDEDB1}" srcOrd="2" destOrd="0" presId="urn:microsoft.com/office/officeart/2005/8/layout/hProcess11"/>
    <dgm:cxn modelId="{99C73974-5776-4624-A4D9-54F4E35E1AF9}" type="presParOf" srcId="{D4088A54-5586-4B10-96DF-70D92768091B}" destId="{2BB5F995-A055-41D1-AF78-8DC690D29EB3}" srcOrd="3" destOrd="0" presId="urn:microsoft.com/office/officeart/2005/8/layout/hProcess11"/>
    <dgm:cxn modelId="{C09BFF32-6DAB-40A4-BA0F-3D7F1906642F}" type="presParOf" srcId="{D4088A54-5586-4B10-96DF-70D92768091B}" destId="{65D2A7FF-FEAA-4D58-9670-5730A95CA230}" srcOrd="4" destOrd="0" presId="urn:microsoft.com/office/officeart/2005/8/layout/hProcess11"/>
    <dgm:cxn modelId="{BF0C0A25-29D9-499D-A5A6-5E767CF7BE7A}" type="presParOf" srcId="{65D2A7FF-FEAA-4D58-9670-5730A95CA230}" destId="{C94F8CDE-4921-41C6-AD41-78D7FE6AC474}" srcOrd="0" destOrd="0" presId="urn:microsoft.com/office/officeart/2005/8/layout/hProcess11"/>
    <dgm:cxn modelId="{843D0BBD-9A8D-4229-94A5-C3041E802AF3}" type="presParOf" srcId="{65D2A7FF-FEAA-4D58-9670-5730A95CA230}" destId="{6E0AF621-1DCD-46C7-B0B0-89B4506AA27D}" srcOrd="1" destOrd="0" presId="urn:microsoft.com/office/officeart/2005/8/layout/hProcess11"/>
    <dgm:cxn modelId="{CEFFF1E3-2E6F-429B-ABA2-8AD02677D6BD}" type="presParOf" srcId="{65D2A7FF-FEAA-4D58-9670-5730A95CA230}" destId="{DEA262DA-843B-421A-A14E-735E76726582}" srcOrd="2" destOrd="0" presId="urn:microsoft.com/office/officeart/2005/8/layout/hProcess11"/>
    <dgm:cxn modelId="{A25EFC89-3AE9-4C84-B9AC-CE14D6329A74}" type="presParOf" srcId="{D4088A54-5586-4B10-96DF-70D92768091B}" destId="{7D9DFB97-512D-482C-974E-28BC39CF5EA9}" srcOrd="5" destOrd="0" presId="urn:microsoft.com/office/officeart/2005/8/layout/hProcess11"/>
    <dgm:cxn modelId="{E408B260-6480-4E18-9BDB-66F7AE20E042}" type="presParOf" srcId="{D4088A54-5586-4B10-96DF-70D92768091B}" destId="{233709E1-AA73-4230-BA6F-D853E8DD85DC}" srcOrd="6" destOrd="0" presId="urn:microsoft.com/office/officeart/2005/8/layout/hProcess11"/>
    <dgm:cxn modelId="{3C849558-1C45-41A8-90D9-3898978433ED}" type="presParOf" srcId="{233709E1-AA73-4230-BA6F-D853E8DD85DC}" destId="{F8D1B783-ECB8-47D0-8198-701A88D02453}" srcOrd="0" destOrd="0" presId="urn:microsoft.com/office/officeart/2005/8/layout/hProcess11"/>
    <dgm:cxn modelId="{08CDC7B3-3CC5-486C-B9A0-6894F26A98A9}" type="presParOf" srcId="{233709E1-AA73-4230-BA6F-D853E8DD85DC}" destId="{4DEC5811-EBB0-4140-9899-AA920D9CA2DE}" srcOrd="1" destOrd="0" presId="urn:microsoft.com/office/officeart/2005/8/layout/hProcess11"/>
    <dgm:cxn modelId="{C72572D1-21F5-4C71-8EB4-DCA231750587}" type="presParOf" srcId="{233709E1-AA73-4230-BA6F-D853E8DD85DC}" destId="{7AC2F411-2696-40C8-AE24-0EE1184E1F5A}" srcOrd="2" destOrd="0" presId="urn:microsoft.com/office/officeart/2005/8/layout/hProcess11"/>
    <dgm:cxn modelId="{6B3ADE5C-B7D9-4D2B-9C0C-C5D772039A36}" type="presParOf" srcId="{D4088A54-5586-4B10-96DF-70D92768091B}" destId="{86537246-E63A-4550-B4E2-3F4D017C5182}" srcOrd="7" destOrd="0" presId="urn:microsoft.com/office/officeart/2005/8/layout/hProcess11"/>
    <dgm:cxn modelId="{D134F959-19CF-45D9-9469-0D939F95EEBF}" type="presParOf" srcId="{D4088A54-5586-4B10-96DF-70D92768091B}" destId="{7AE92AEB-6BD7-4460-BAE3-203579127E99}" srcOrd="8" destOrd="0" presId="urn:microsoft.com/office/officeart/2005/8/layout/hProcess11"/>
    <dgm:cxn modelId="{C470A00F-AE41-4B00-AC5D-8C9FB48DEE43}" type="presParOf" srcId="{7AE92AEB-6BD7-4460-BAE3-203579127E99}" destId="{87CC940A-D142-4D26-A4F8-AA861BB56E26}" srcOrd="0" destOrd="0" presId="urn:microsoft.com/office/officeart/2005/8/layout/hProcess11"/>
    <dgm:cxn modelId="{8FE41D92-68F8-4C7F-A81E-BFA728D47F8B}" type="presParOf" srcId="{7AE92AEB-6BD7-4460-BAE3-203579127E99}" destId="{D412F042-497E-4DAD-8B38-AD610DEF90EC}" srcOrd="1" destOrd="0" presId="urn:microsoft.com/office/officeart/2005/8/layout/hProcess11"/>
    <dgm:cxn modelId="{66DA1758-557F-4967-83A8-13414AE02007}" type="presParOf" srcId="{7AE92AEB-6BD7-4460-BAE3-203579127E99}" destId="{D51D07E1-5176-45AB-A330-7E56E338E2CC}" srcOrd="2" destOrd="0" presId="urn:microsoft.com/office/officeart/2005/8/layout/hProcess11"/>
    <dgm:cxn modelId="{41C607ED-1F19-42D2-BA68-FE739AB6EE9F}" type="presParOf" srcId="{D4088A54-5586-4B10-96DF-70D92768091B}" destId="{893B1F9A-9645-4713-8F99-92CC5F8F7558}" srcOrd="9" destOrd="0" presId="urn:microsoft.com/office/officeart/2005/8/layout/hProcess11"/>
    <dgm:cxn modelId="{5F2EDFA9-21F7-428A-9D29-C9670C01A91E}" type="presParOf" srcId="{D4088A54-5586-4B10-96DF-70D92768091B}" destId="{A92D6CE7-4945-4B4F-B4FD-C2904C9B8DDF}" srcOrd="10" destOrd="0" presId="urn:microsoft.com/office/officeart/2005/8/layout/hProcess11"/>
    <dgm:cxn modelId="{B8B703C8-C711-4E6C-A6C9-5D4985DD29D8}" type="presParOf" srcId="{A92D6CE7-4945-4B4F-B4FD-C2904C9B8DDF}" destId="{B053F105-8B6C-4EB4-8E17-2FC6D7A1A2D4}" srcOrd="0" destOrd="0" presId="urn:microsoft.com/office/officeart/2005/8/layout/hProcess11"/>
    <dgm:cxn modelId="{0A7C99E0-A585-487D-BF9F-791CE3334107}" type="presParOf" srcId="{A92D6CE7-4945-4B4F-B4FD-C2904C9B8DDF}" destId="{BA3CE360-DB9E-4D60-9A86-8F966B00734D}" srcOrd="1" destOrd="0" presId="urn:microsoft.com/office/officeart/2005/8/layout/hProcess11"/>
    <dgm:cxn modelId="{5FD95632-2667-4BD1-8943-EF00B85C54EE}" type="presParOf" srcId="{A92D6CE7-4945-4B4F-B4FD-C2904C9B8DDF}" destId="{C993920B-CD11-4D0B-BB98-313F6B45DF2D}" srcOrd="2" destOrd="0" presId="urn:microsoft.com/office/officeart/2005/8/layout/hProcess11"/>
    <dgm:cxn modelId="{4FAA237B-70B9-4CB8-BB3C-059D5510FE35}" type="presParOf" srcId="{D4088A54-5586-4B10-96DF-70D92768091B}" destId="{E6FE99DA-889B-4739-B71D-4A7014BAF9AF}" srcOrd="11" destOrd="0" presId="urn:microsoft.com/office/officeart/2005/8/layout/hProcess11"/>
    <dgm:cxn modelId="{54F916DD-3FAC-497C-AAD4-907E147E8CBB}" type="presParOf" srcId="{D4088A54-5586-4B10-96DF-70D92768091B}" destId="{74439E4B-0555-49EE-A286-97877895D781}" srcOrd="12" destOrd="0" presId="urn:microsoft.com/office/officeart/2005/8/layout/hProcess11"/>
    <dgm:cxn modelId="{70C73D1D-8E51-4E42-8E39-513C5648A4F0}" type="presParOf" srcId="{74439E4B-0555-49EE-A286-97877895D781}" destId="{3B287A1A-5315-4472-9AF9-E8F0B8C57B15}" srcOrd="0" destOrd="0" presId="urn:microsoft.com/office/officeart/2005/8/layout/hProcess11"/>
    <dgm:cxn modelId="{D57EC46A-B594-4851-811D-6A7586F7F206}" type="presParOf" srcId="{74439E4B-0555-49EE-A286-97877895D781}" destId="{B55C20D3-7002-4490-BD16-EB245EEC692D}" srcOrd="1" destOrd="0" presId="urn:microsoft.com/office/officeart/2005/8/layout/hProcess11"/>
    <dgm:cxn modelId="{422EB71E-5F00-4F87-83C2-A2B493CCACB5}" type="presParOf" srcId="{74439E4B-0555-49EE-A286-97877895D781}" destId="{43A1F6C7-BB22-4DB8-BB23-801ABBF6A186}" srcOrd="2" destOrd="0" presId="urn:microsoft.com/office/officeart/2005/8/layout/hProcess11"/>
    <dgm:cxn modelId="{2D420F62-1E6A-41B6-A098-F4FD8215C59C}" type="presParOf" srcId="{D4088A54-5586-4B10-96DF-70D92768091B}" destId="{993A4030-16E0-48C5-961C-6D276C600125}" srcOrd="13" destOrd="0" presId="urn:microsoft.com/office/officeart/2005/8/layout/hProcess11"/>
    <dgm:cxn modelId="{60E5CC77-10E0-45DF-945D-363157392450}" type="presParOf" srcId="{D4088A54-5586-4B10-96DF-70D92768091B}" destId="{E3948F0E-9E61-4F67-B1EA-795A6A0D4776}" srcOrd="14" destOrd="0" presId="urn:microsoft.com/office/officeart/2005/8/layout/hProcess11"/>
    <dgm:cxn modelId="{AA96CCFD-0456-4A34-A9D2-11200201A9A1}" type="presParOf" srcId="{E3948F0E-9E61-4F67-B1EA-795A6A0D4776}" destId="{1EA76D2E-F765-4228-A6B0-9F446283DBF9}" srcOrd="0" destOrd="0" presId="urn:microsoft.com/office/officeart/2005/8/layout/hProcess11"/>
    <dgm:cxn modelId="{8D89560F-017C-4931-84E2-26DAB275F2D2}" type="presParOf" srcId="{E3948F0E-9E61-4F67-B1EA-795A6A0D4776}" destId="{2A8FDB9A-8860-43E2-8F7F-38455E492EF7}" srcOrd="1" destOrd="0" presId="urn:microsoft.com/office/officeart/2005/8/layout/hProcess11"/>
    <dgm:cxn modelId="{E969BDF9-623E-493C-9219-5FF1CC201D21}" type="presParOf" srcId="{E3948F0E-9E61-4F67-B1EA-795A6A0D4776}" destId="{F55E8D01-135B-4273-9D04-40ECCD0E60C2}"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C414DB-F548-4DA8-B9FD-52A114B922B4}" type="doc">
      <dgm:prSet loTypeId="urn:microsoft.com/office/officeart/2005/8/layout/default" loCatId="list" qsTypeId="urn:microsoft.com/office/officeart/2005/8/quickstyle/simple1" qsCatId="simple" csTypeId="urn:microsoft.com/office/officeart/2005/8/colors/accent1_5" csCatId="accent1" phldr="1"/>
      <dgm:spPr/>
      <dgm:t>
        <a:bodyPr/>
        <a:lstStyle/>
        <a:p>
          <a:endParaRPr lang="en-AU"/>
        </a:p>
      </dgm:t>
    </dgm:pt>
    <dgm:pt modelId="{7DACB8DE-9141-47BD-BD82-56EE0215A37A}">
      <dgm:prSet phldrT="[Text]"/>
      <dgm:spPr>
        <a:xfrm>
          <a:off x="436830" y="260"/>
          <a:ext cx="3021217" cy="1534352"/>
        </a:xfrm>
        <a:prstGeom prst="rect">
          <a:avLst/>
        </a:prstGeom>
        <a:solidFill>
          <a:srgbClr val="156082">
            <a:alpha val="90000"/>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AU" b="1">
              <a:solidFill>
                <a:sysClr val="window" lastClr="FFFFFF"/>
              </a:solidFill>
              <a:latin typeface="Aptos" panose="02110004020202020204"/>
              <a:ea typeface="+mn-ea"/>
              <a:cs typeface="+mn-cs"/>
            </a:rPr>
            <a:t>600 Phụ nữ mang thai</a:t>
          </a:r>
        </a:p>
        <a:p>
          <a:pPr>
            <a:buNone/>
          </a:pPr>
          <a:r>
            <a:rPr lang="en-AU">
              <a:solidFill>
                <a:sysClr val="window" lastClr="FFFFFF"/>
              </a:solidFill>
              <a:latin typeface="Aptos" panose="02110004020202020204"/>
              <a:ea typeface="+mn-ea"/>
              <a:cs typeface="+mn-cs"/>
            </a:rPr>
            <a:t>HIV, Giang mai, HBV, HCV, Rubella</a:t>
          </a:r>
          <a:endParaRPr lang="en-AU" dirty="0">
            <a:solidFill>
              <a:sysClr val="window" lastClr="FFFFFF"/>
            </a:solidFill>
            <a:latin typeface="Aptos" panose="02110004020202020204"/>
            <a:ea typeface="+mn-ea"/>
            <a:cs typeface="+mn-cs"/>
          </a:endParaRPr>
        </a:p>
      </dgm:t>
    </dgm:pt>
    <dgm:pt modelId="{D22E238E-DC3D-4988-8128-F0BB42761BD7}" type="parTrans" cxnId="{11A0E521-F987-4D99-B6CD-334F00CCD936}">
      <dgm:prSet/>
      <dgm:spPr/>
      <dgm:t>
        <a:bodyPr/>
        <a:lstStyle/>
        <a:p>
          <a:endParaRPr lang="en-AU">
            <a:solidFill>
              <a:schemeClr val="bg1"/>
            </a:solidFill>
          </a:endParaRPr>
        </a:p>
      </dgm:t>
    </dgm:pt>
    <dgm:pt modelId="{FAE9F37F-E78C-4EA9-A333-35B7DEA0BCCC}" type="sibTrans" cxnId="{11A0E521-F987-4D99-B6CD-334F00CCD936}">
      <dgm:prSet/>
      <dgm:spPr/>
      <dgm:t>
        <a:bodyPr/>
        <a:lstStyle/>
        <a:p>
          <a:endParaRPr lang="en-AU">
            <a:solidFill>
              <a:schemeClr val="bg1"/>
            </a:solidFill>
          </a:endParaRPr>
        </a:p>
      </dgm:t>
    </dgm:pt>
    <dgm:pt modelId="{58B240C1-72D3-4350-917A-97D6D8347995}">
      <dgm:prSet phldrT="[Text]"/>
      <dgm:spPr>
        <a:xfrm>
          <a:off x="3484234" y="245"/>
          <a:ext cx="3317398" cy="1534352"/>
        </a:xfrm>
        <a:prstGeom prst="rect">
          <a:avLst/>
        </a:prstGeom>
        <a:solidFill>
          <a:srgbClr val="156082">
            <a:alpha val="90000"/>
            <a:hueOff val="0"/>
            <a:satOff val="0"/>
            <a:lumOff val="0"/>
            <a:alphaOff val="-10000"/>
          </a:srgbClr>
        </a:solidFill>
        <a:ln w="19050" cap="flat" cmpd="sng" algn="ctr">
          <a:solidFill>
            <a:sysClr val="window" lastClr="FFFFFF">
              <a:hueOff val="0"/>
              <a:satOff val="0"/>
              <a:lumOff val="0"/>
              <a:alphaOff val="0"/>
            </a:sysClr>
          </a:solidFill>
          <a:prstDash val="solid"/>
          <a:miter lim="800000"/>
        </a:ln>
        <a:effectLst/>
      </dgm:spPr>
      <dgm:t>
        <a:bodyPr/>
        <a:lstStyle/>
        <a:p>
          <a:pPr>
            <a:spcBef>
              <a:spcPts val="1200"/>
            </a:spcBef>
            <a:spcAft>
              <a:spcPts val="600"/>
            </a:spcAft>
            <a:buNone/>
          </a:pPr>
          <a:r>
            <a:rPr lang="en-AU" b="1">
              <a:solidFill>
                <a:sysClr val="window" lastClr="FFFFFF"/>
              </a:solidFill>
              <a:latin typeface="Aptos" panose="02110004020202020204"/>
              <a:ea typeface="+mn-ea"/>
              <a:cs typeface="+mn-cs"/>
            </a:rPr>
            <a:t>1000 women, aged 21-65 </a:t>
          </a:r>
        </a:p>
        <a:p>
          <a:pPr>
            <a:spcBef>
              <a:spcPts val="600"/>
            </a:spcBef>
            <a:spcAft>
              <a:spcPts val="600"/>
            </a:spcAft>
            <a:buNone/>
          </a:pPr>
          <a:r>
            <a:rPr lang="en-CA">
              <a:solidFill>
                <a:sysClr val="window" lastClr="FFFFFF"/>
              </a:solidFill>
              <a:latin typeface="Aptos" panose="02110004020202020204"/>
              <a:ea typeface="+mn-ea"/>
              <a:cs typeface="Arial"/>
            </a:rPr>
            <a:t>Lậu, Chlamydia</a:t>
          </a:r>
        </a:p>
        <a:p>
          <a:pPr>
            <a:spcBef>
              <a:spcPct val="0"/>
            </a:spcBef>
            <a:spcAft>
              <a:spcPct val="35000"/>
            </a:spcAft>
            <a:buNone/>
          </a:pPr>
          <a:endParaRPr lang="en-AU" dirty="0">
            <a:solidFill>
              <a:sysClr val="window" lastClr="FFFFFF"/>
            </a:solidFill>
            <a:latin typeface="Aptos" panose="02110004020202020204"/>
            <a:ea typeface="+mn-ea"/>
            <a:cs typeface="+mn-cs"/>
          </a:endParaRPr>
        </a:p>
      </dgm:t>
    </dgm:pt>
    <dgm:pt modelId="{FF6AA8CE-4110-4117-BF42-49AB0A803D2B}" type="parTrans" cxnId="{7040D490-1C63-48CE-8D82-FB8E83F6360B}">
      <dgm:prSet/>
      <dgm:spPr/>
      <dgm:t>
        <a:bodyPr/>
        <a:lstStyle/>
        <a:p>
          <a:endParaRPr lang="en-AU">
            <a:solidFill>
              <a:schemeClr val="bg1"/>
            </a:solidFill>
          </a:endParaRPr>
        </a:p>
      </dgm:t>
    </dgm:pt>
    <dgm:pt modelId="{B6A081D6-9AF6-48F7-8068-6DE85D8D36CD}" type="sibTrans" cxnId="{7040D490-1C63-48CE-8D82-FB8E83F6360B}">
      <dgm:prSet/>
      <dgm:spPr/>
      <dgm:t>
        <a:bodyPr/>
        <a:lstStyle/>
        <a:p>
          <a:endParaRPr lang="en-AU">
            <a:solidFill>
              <a:schemeClr val="bg1"/>
            </a:solidFill>
          </a:endParaRPr>
        </a:p>
      </dgm:t>
    </dgm:pt>
    <dgm:pt modelId="{B35A6143-EF73-4123-9CC1-B7EFDD5D6C26}">
      <dgm:prSet phldrT="[Text]"/>
      <dgm:spPr>
        <a:xfrm>
          <a:off x="450716" y="1764791"/>
          <a:ext cx="3059448" cy="1534352"/>
        </a:xfrm>
        <a:prstGeom prst="rect">
          <a:avLst/>
        </a:prstGeom>
        <a:solidFill>
          <a:srgbClr val="156082">
            <a:alpha val="90000"/>
            <a:hueOff val="0"/>
            <a:satOff val="0"/>
            <a:lumOff val="0"/>
            <a:alphaOff val="-2000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AU" b="1" dirty="0">
              <a:solidFill>
                <a:sysClr val="window" lastClr="FFFFFF"/>
              </a:solidFill>
              <a:latin typeface="Aptos" panose="02110004020202020204"/>
              <a:ea typeface="+mn-ea"/>
              <a:cs typeface="+mn-cs"/>
            </a:rPr>
            <a:t>4000 </a:t>
          </a:r>
          <a:r>
            <a:rPr lang="en-AU" b="1" dirty="0" err="1">
              <a:solidFill>
                <a:sysClr val="window" lastClr="FFFFFF"/>
              </a:solidFill>
              <a:latin typeface="Aptos" panose="02110004020202020204"/>
              <a:ea typeface="+mn-ea"/>
              <a:cs typeface="+mn-cs"/>
            </a:rPr>
            <a:t>trẻ</a:t>
          </a:r>
          <a:r>
            <a:rPr lang="en-AU" b="1" dirty="0">
              <a:solidFill>
                <a:sysClr val="window" lastClr="FFFFFF"/>
              </a:solidFill>
              <a:latin typeface="Aptos" panose="02110004020202020204"/>
              <a:ea typeface="+mn-ea"/>
              <a:cs typeface="+mn-cs"/>
            </a:rPr>
            <a:t> </a:t>
          </a:r>
          <a:r>
            <a:rPr lang="en-AU" b="1" dirty="0" err="1">
              <a:solidFill>
                <a:sysClr val="window" lastClr="FFFFFF"/>
              </a:solidFill>
              <a:latin typeface="Aptos" panose="02110004020202020204"/>
              <a:ea typeface="+mn-ea"/>
              <a:cs typeface="+mn-cs"/>
            </a:rPr>
            <a:t>em</a:t>
          </a:r>
          <a:r>
            <a:rPr lang="en-AU" b="1" dirty="0">
              <a:solidFill>
                <a:sysClr val="window" lastClr="FFFFFF"/>
              </a:solidFill>
              <a:latin typeface="Aptos" panose="02110004020202020204"/>
              <a:ea typeface="+mn-ea"/>
              <a:cs typeface="+mn-cs"/>
            </a:rPr>
            <a:t> &lt;5 </a:t>
          </a:r>
        </a:p>
        <a:p>
          <a:pPr>
            <a:buNone/>
          </a:pPr>
          <a:r>
            <a:rPr lang="en-AU" i="1" dirty="0">
              <a:solidFill>
                <a:sysClr val="window" lastClr="FFFFFF"/>
              </a:solidFill>
              <a:latin typeface="Aptos" panose="02110004020202020204"/>
              <a:ea typeface="+mn-ea"/>
              <a:cs typeface="+mn-cs"/>
            </a:rPr>
            <a:t>(</a:t>
          </a:r>
          <a:r>
            <a:rPr lang="en-AU" i="1" dirty="0" err="1">
              <a:solidFill>
                <a:sysClr val="window" lastClr="FFFFFF"/>
              </a:solidFill>
              <a:latin typeface="Aptos" panose="02110004020202020204"/>
              <a:ea typeface="+mn-ea"/>
              <a:cs typeface="+mn-cs"/>
            </a:rPr>
            <a:t>Triệu</a:t>
          </a:r>
          <a:r>
            <a:rPr lang="en-AU" i="1" dirty="0">
              <a:solidFill>
                <a:sysClr val="window" lastClr="FFFFFF"/>
              </a:solidFill>
              <a:latin typeface="Aptos" panose="02110004020202020204"/>
              <a:ea typeface="+mn-ea"/>
              <a:cs typeface="+mn-cs"/>
            </a:rPr>
            <a:t> </a:t>
          </a:r>
          <a:r>
            <a:rPr lang="en-AU" i="1" dirty="0" err="1">
              <a:solidFill>
                <a:sysClr val="window" lastClr="FFFFFF"/>
              </a:solidFill>
              <a:latin typeface="Aptos" panose="02110004020202020204"/>
              <a:ea typeface="+mn-ea"/>
              <a:cs typeface="+mn-cs"/>
            </a:rPr>
            <a:t>chảy</a:t>
          </a:r>
          <a:r>
            <a:rPr lang="en-AU" i="1" dirty="0">
              <a:solidFill>
                <a:sysClr val="window" lastClr="FFFFFF"/>
              </a:solidFill>
              <a:latin typeface="Aptos" panose="02110004020202020204"/>
              <a:ea typeface="+mn-ea"/>
              <a:cs typeface="+mn-cs"/>
            </a:rPr>
            <a:t>)</a:t>
          </a:r>
        </a:p>
        <a:p>
          <a:pPr>
            <a:buNone/>
          </a:pPr>
          <a:r>
            <a:rPr lang="en-AU" dirty="0">
              <a:solidFill>
                <a:sysClr val="window" lastClr="FFFFFF"/>
              </a:solidFill>
              <a:latin typeface="Aptos" panose="02110004020202020204"/>
              <a:ea typeface="+mn-ea"/>
              <a:cs typeface="+mn-cs"/>
            </a:rPr>
            <a:t> Rota </a:t>
          </a:r>
          <a:r>
            <a:rPr lang="en-AU" dirty="0" err="1">
              <a:solidFill>
                <a:sysClr val="window" lastClr="FFFFFF"/>
              </a:solidFill>
              <a:latin typeface="Aptos" panose="02110004020202020204"/>
              <a:ea typeface="+mn-ea"/>
              <a:cs typeface="+mn-cs"/>
            </a:rPr>
            <a:t>và</a:t>
          </a:r>
          <a:r>
            <a:rPr lang="en-AU" dirty="0">
              <a:solidFill>
                <a:sysClr val="window" lastClr="FFFFFF"/>
              </a:solidFill>
              <a:latin typeface="Aptos" panose="02110004020202020204"/>
              <a:ea typeface="+mn-ea"/>
              <a:cs typeface="+mn-cs"/>
            </a:rPr>
            <a:t> </a:t>
          </a:r>
          <a:r>
            <a:rPr lang="en-US" i="0" u="none" strike="noStrike" dirty="0" err="1">
              <a:solidFill>
                <a:sysClr val="window" lastClr="FFFFFF"/>
              </a:solidFill>
              <a:effectLst/>
              <a:latin typeface="Arial" panose="020B0604020202020204" pitchFamily="34" charset="0"/>
              <a:ea typeface="+mn-ea"/>
              <a:cs typeface="+mn-cs"/>
            </a:rPr>
            <a:t>Lỵ</a:t>
          </a:r>
          <a:r>
            <a:rPr lang="en-US" i="0" u="none" strike="noStrike" dirty="0">
              <a:solidFill>
                <a:sysClr val="window" lastClr="FFFFFF"/>
              </a:solidFill>
              <a:effectLst/>
              <a:latin typeface="Arial" panose="020B0604020202020204" pitchFamily="34" charset="0"/>
              <a:ea typeface="+mn-ea"/>
              <a:cs typeface="+mn-cs"/>
            </a:rPr>
            <a:t> </a:t>
          </a:r>
          <a:r>
            <a:rPr lang="en-US" i="0" u="none" strike="noStrike" dirty="0" err="1">
              <a:solidFill>
                <a:sysClr val="window" lastClr="FFFFFF"/>
              </a:solidFill>
              <a:effectLst/>
              <a:latin typeface="Arial" panose="020B0604020202020204" pitchFamily="34" charset="0"/>
              <a:ea typeface="+mn-ea"/>
              <a:cs typeface="+mn-cs"/>
            </a:rPr>
            <a:t>amip</a:t>
          </a:r>
          <a:r>
            <a:rPr lang="en-US" i="0" u="none" strike="noStrike" dirty="0">
              <a:solidFill>
                <a:sysClr val="window" lastClr="FFFFFF"/>
              </a:solidFill>
              <a:effectLst/>
              <a:latin typeface="Arial" panose="020B0604020202020204" pitchFamily="34" charset="0"/>
              <a:ea typeface="+mn-ea"/>
              <a:cs typeface="+mn-cs"/>
            </a:rPr>
            <a:t> </a:t>
          </a:r>
          <a:r>
            <a:rPr lang="en-CA" dirty="0">
              <a:solidFill>
                <a:sysClr val="window" lastClr="FFFFFF"/>
              </a:solidFill>
              <a:latin typeface="Aptos" panose="02110004020202020204"/>
              <a:ea typeface="+mn-ea"/>
              <a:cs typeface="Arial"/>
            </a:rPr>
            <a:t> </a:t>
          </a:r>
          <a:endParaRPr lang="en-AU" dirty="0">
            <a:solidFill>
              <a:sysClr val="window" lastClr="FFFFFF"/>
            </a:solidFill>
            <a:latin typeface="Aptos" panose="02110004020202020204"/>
            <a:ea typeface="+mn-ea"/>
            <a:cs typeface="+mn-cs"/>
          </a:endParaRPr>
        </a:p>
      </dgm:t>
    </dgm:pt>
    <dgm:pt modelId="{8450042D-E6C3-417A-8FD3-3E770AA9B3CF}" type="parTrans" cxnId="{0224E8FC-0637-4250-89A1-1F626DC7D5EA}">
      <dgm:prSet/>
      <dgm:spPr/>
      <dgm:t>
        <a:bodyPr/>
        <a:lstStyle/>
        <a:p>
          <a:endParaRPr lang="en-AU">
            <a:solidFill>
              <a:schemeClr val="bg1"/>
            </a:solidFill>
          </a:endParaRPr>
        </a:p>
      </dgm:t>
    </dgm:pt>
    <dgm:pt modelId="{293FF45B-90DD-4417-97D5-265BDA4F58D3}" type="sibTrans" cxnId="{0224E8FC-0637-4250-89A1-1F626DC7D5EA}">
      <dgm:prSet/>
      <dgm:spPr/>
      <dgm:t>
        <a:bodyPr/>
        <a:lstStyle/>
        <a:p>
          <a:endParaRPr lang="en-AU">
            <a:solidFill>
              <a:schemeClr val="bg1"/>
            </a:solidFill>
          </a:endParaRPr>
        </a:p>
      </dgm:t>
    </dgm:pt>
    <dgm:pt modelId="{24ED7E06-E8CC-4398-8F3E-3F121D086505}">
      <dgm:prSet phldrT="[Text]"/>
      <dgm:spPr>
        <a:xfrm>
          <a:off x="3522465" y="1750921"/>
          <a:ext cx="3279167" cy="1534352"/>
        </a:xfrm>
        <a:prstGeom prst="rect">
          <a:avLst/>
        </a:prstGeom>
        <a:solidFill>
          <a:srgbClr val="156082">
            <a:alpha val="90000"/>
            <a:hueOff val="0"/>
            <a:satOff val="0"/>
            <a:lumOff val="0"/>
            <a:alphaOff val="-3000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AU" b="1">
              <a:solidFill>
                <a:sysClr val="window" lastClr="FFFFFF"/>
              </a:solidFill>
              <a:latin typeface="Aptos" panose="02110004020202020204"/>
              <a:ea typeface="+mn-ea"/>
              <a:cs typeface="+mn-cs"/>
            </a:rPr>
            <a:t>4000 trẻ em &lt;5 </a:t>
          </a:r>
        </a:p>
        <a:p>
          <a:pPr>
            <a:buNone/>
          </a:pPr>
          <a:r>
            <a:rPr lang="en-AU" i="1">
              <a:solidFill>
                <a:sysClr val="window" lastClr="FFFFFF"/>
              </a:solidFill>
              <a:latin typeface="Aptos" panose="02110004020202020204"/>
              <a:ea typeface="+mn-ea"/>
              <a:cs typeface="+mn-cs"/>
            </a:rPr>
            <a:t>(Triệu chúng hô hấp)</a:t>
          </a:r>
          <a:r>
            <a:rPr lang="en-AU">
              <a:solidFill>
                <a:sysClr val="window" lastClr="FFFFFF"/>
              </a:solidFill>
              <a:latin typeface="Aptos" panose="02110004020202020204"/>
              <a:ea typeface="+mn-ea"/>
              <a:cs typeface="+mn-cs"/>
            </a:rPr>
            <a:t> </a:t>
          </a:r>
        </a:p>
        <a:p>
          <a:pPr>
            <a:buNone/>
          </a:pPr>
          <a:r>
            <a:rPr lang="en-AU">
              <a:solidFill>
                <a:sysClr val="window" lastClr="FFFFFF"/>
              </a:solidFill>
              <a:latin typeface="Aptos" panose="02110004020202020204"/>
              <a:ea typeface="+mn-ea"/>
              <a:cs typeface="+mn-cs"/>
            </a:rPr>
            <a:t>cúm A/B và RSV</a:t>
          </a:r>
        </a:p>
        <a:p>
          <a:pPr>
            <a:buNone/>
          </a:pPr>
          <a:endParaRPr lang="en-AU" dirty="0">
            <a:solidFill>
              <a:sysClr val="window" lastClr="FFFFFF"/>
            </a:solidFill>
            <a:latin typeface="Aptos" panose="02110004020202020204"/>
            <a:ea typeface="+mn-ea"/>
            <a:cs typeface="+mn-cs"/>
          </a:endParaRPr>
        </a:p>
      </dgm:t>
    </dgm:pt>
    <dgm:pt modelId="{5695F0E1-7836-4863-9C23-5E59CC2EAEC9}" type="parTrans" cxnId="{249AA544-3DEC-401C-9351-12621B13D943}">
      <dgm:prSet/>
      <dgm:spPr/>
      <dgm:t>
        <a:bodyPr/>
        <a:lstStyle/>
        <a:p>
          <a:endParaRPr lang="en-AU">
            <a:solidFill>
              <a:schemeClr val="bg1"/>
            </a:solidFill>
          </a:endParaRPr>
        </a:p>
      </dgm:t>
    </dgm:pt>
    <dgm:pt modelId="{32D2DE94-2C4B-4A70-92D1-49E889D200CA}" type="sibTrans" cxnId="{249AA544-3DEC-401C-9351-12621B13D943}">
      <dgm:prSet/>
      <dgm:spPr/>
      <dgm:t>
        <a:bodyPr/>
        <a:lstStyle/>
        <a:p>
          <a:endParaRPr lang="en-AU">
            <a:solidFill>
              <a:schemeClr val="bg1"/>
            </a:solidFill>
          </a:endParaRPr>
        </a:p>
      </dgm:t>
    </dgm:pt>
    <dgm:pt modelId="{19F1D972-71EB-4E4C-8740-BF12C4F7B6E9}">
      <dgm:prSet phldrT="[Text]"/>
      <dgm:spPr>
        <a:xfrm>
          <a:off x="1960327" y="3475896"/>
          <a:ext cx="3336271" cy="1206077"/>
        </a:xfrm>
        <a:prstGeom prst="rect">
          <a:avLst/>
        </a:prstGeom>
        <a:solidFill>
          <a:srgbClr val="156082">
            <a:alpha val="90000"/>
            <a:hueOff val="0"/>
            <a:satOff val="0"/>
            <a:lumOff val="0"/>
            <a:alphaOff val="-4000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AU" b="1" noProof="1">
              <a:solidFill>
                <a:sysClr val="window" lastClr="FFFFFF"/>
              </a:solidFill>
              <a:latin typeface="Aptos" panose="02110004020202020204"/>
              <a:ea typeface="+mn-ea"/>
              <a:cs typeface="+mn-cs"/>
            </a:rPr>
            <a:t>1500 người lớn và Trẻ em&gt;5 tuổi</a:t>
          </a:r>
        </a:p>
        <a:p>
          <a:pPr>
            <a:buNone/>
          </a:pPr>
          <a:r>
            <a:rPr lang="en-AU" i="1" dirty="0">
              <a:solidFill>
                <a:sysClr val="window" lastClr="FFFFFF"/>
              </a:solidFill>
              <a:latin typeface="Aptos" panose="02110004020202020204"/>
              <a:ea typeface="+mn-ea"/>
              <a:cs typeface="+mn-cs"/>
            </a:rPr>
            <a:t>(</a:t>
          </a:r>
          <a:r>
            <a:rPr lang="en-AU" i="1" dirty="0" err="1">
              <a:solidFill>
                <a:sysClr val="window" lastClr="FFFFFF"/>
              </a:solidFill>
              <a:latin typeface="Aptos" panose="02110004020202020204"/>
              <a:ea typeface="+mn-ea"/>
              <a:cs typeface="+mn-cs"/>
            </a:rPr>
            <a:t>Triệu</a:t>
          </a:r>
          <a:r>
            <a:rPr lang="en-AU" i="1" dirty="0">
              <a:solidFill>
                <a:sysClr val="window" lastClr="FFFFFF"/>
              </a:solidFill>
              <a:latin typeface="Aptos" panose="02110004020202020204"/>
              <a:ea typeface="+mn-ea"/>
              <a:cs typeface="+mn-cs"/>
            </a:rPr>
            <a:t> </a:t>
          </a:r>
          <a:r>
            <a:rPr lang="en-AU" i="1" dirty="0" err="1">
              <a:solidFill>
                <a:sysClr val="window" lastClr="FFFFFF"/>
              </a:solidFill>
              <a:latin typeface="Aptos" panose="02110004020202020204"/>
              <a:ea typeface="+mn-ea"/>
              <a:cs typeface="+mn-cs"/>
            </a:rPr>
            <a:t>chảy</a:t>
          </a:r>
          <a:r>
            <a:rPr lang="en-AU" i="1" dirty="0">
              <a:solidFill>
                <a:sysClr val="window" lastClr="FFFFFF"/>
              </a:solidFill>
              <a:latin typeface="Aptos" panose="02110004020202020204"/>
              <a:ea typeface="+mn-ea"/>
              <a:cs typeface="+mn-cs"/>
            </a:rPr>
            <a:t>)</a:t>
          </a:r>
        </a:p>
        <a:p>
          <a:pPr>
            <a:buNone/>
          </a:pPr>
          <a:r>
            <a:rPr lang="en-US" i="0" u="none" strike="noStrike" noProof="1">
              <a:solidFill>
                <a:sysClr val="window" lastClr="FFFFFF"/>
              </a:solidFill>
              <a:effectLst/>
              <a:latin typeface="Arial" panose="020B0604020202020204" pitchFamily="34" charset="0"/>
              <a:ea typeface="+mn-ea"/>
              <a:cs typeface="+mn-cs"/>
            </a:rPr>
            <a:t>Ly amip </a:t>
          </a:r>
          <a:endParaRPr lang="en-AU" noProof="1">
            <a:solidFill>
              <a:sysClr val="window" lastClr="FFFFFF"/>
            </a:solidFill>
            <a:latin typeface="Aptos" panose="02110004020202020204"/>
            <a:ea typeface="+mn-ea"/>
            <a:cs typeface="+mn-cs"/>
          </a:endParaRPr>
        </a:p>
      </dgm:t>
    </dgm:pt>
    <dgm:pt modelId="{B0328AF7-EC66-4D6B-ADB1-A14D9ED67F53}" type="parTrans" cxnId="{ED0CFE55-64E0-4AFE-8F97-92A818D59800}">
      <dgm:prSet/>
      <dgm:spPr/>
      <dgm:t>
        <a:bodyPr/>
        <a:lstStyle/>
        <a:p>
          <a:endParaRPr lang="en-AU">
            <a:solidFill>
              <a:schemeClr val="bg1"/>
            </a:solidFill>
          </a:endParaRPr>
        </a:p>
      </dgm:t>
    </dgm:pt>
    <dgm:pt modelId="{7366103F-64EC-49D5-93CD-A7FB41041259}" type="sibTrans" cxnId="{ED0CFE55-64E0-4AFE-8F97-92A818D59800}">
      <dgm:prSet/>
      <dgm:spPr/>
      <dgm:t>
        <a:bodyPr/>
        <a:lstStyle/>
        <a:p>
          <a:endParaRPr lang="en-AU">
            <a:solidFill>
              <a:schemeClr val="bg1"/>
            </a:solidFill>
          </a:endParaRPr>
        </a:p>
      </dgm:t>
    </dgm:pt>
    <dgm:pt modelId="{3375EEEF-545D-40E1-A814-CC8FE2BAB05F}" type="pres">
      <dgm:prSet presAssocID="{1CC414DB-F548-4DA8-B9FD-52A114B922B4}" presName="diagram" presStyleCnt="0">
        <dgm:presLayoutVars>
          <dgm:dir/>
          <dgm:resizeHandles val="exact"/>
        </dgm:presLayoutVars>
      </dgm:prSet>
      <dgm:spPr/>
    </dgm:pt>
    <dgm:pt modelId="{C2C0190F-3FAF-404D-96DE-6FC5647C4953}" type="pres">
      <dgm:prSet presAssocID="{7DACB8DE-9141-47BD-BD82-56EE0215A37A}" presName="node" presStyleLbl="node1" presStyleIdx="0" presStyleCnt="5" custScaleX="118143" custLinFactNeighborX="13029" custLinFactNeighborY="-145">
        <dgm:presLayoutVars>
          <dgm:bulletEnabled val="1"/>
        </dgm:presLayoutVars>
      </dgm:prSet>
      <dgm:spPr/>
    </dgm:pt>
    <dgm:pt modelId="{6BD76414-35D4-43E3-AE4A-1F73455F9879}" type="pres">
      <dgm:prSet presAssocID="{FAE9F37F-E78C-4EA9-A333-35B7DEA0BCCC}" presName="sibTrans" presStyleCnt="0"/>
      <dgm:spPr/>
    </dgm:pt>
    <dgm:pt modelId="{7FB6E035-9CC6-4E50-AF52-D835B5585C7D}" type="pres">
      <dgm:prSet presAssocID="{58B240C1-72D3-4350-917A-97D6D8347995}" presName="node" presStyleLbl="node1" presStyleIdx="1" presStyleCnt="5" custScaleX="129725" custLinFactNeighborX="14406" custLinFactNeighborY="-146">
        <dgm:presLayoutVars>
          <dgm:bulletEnabled val="1"/>
        </dgm:presLayoutVars>
      </dgm:prSet>
      <dgm:spPr/>
    </dgm:pt>
    <dgm:pt modelId="{09AA79E6-D48B-4B4F-9878-BC2B17FAAE3F}" type="pres">
      <dgm:prSet presAssocID="{B6A081D6-9AF6-48F7-8068-6DE85D8D36CD}" presName="sibTrans" presStyleCnt="0"/>
      <dgm:spPr/>
    </dgm:pt>
    <dgm:pt modelId="{B6230B81-405E-48EF-80F9-46A6E1D6CFB3}" type="pres">
      <dgm:prSet presAssocID="{B35A6143-EF73-4123-9CC1-B7EFDD5D6C26}" presName="node" presStyleLbl="node1" presStyleIdx="2" presStyleCnt="5" custScaleX="119638" custLinFactNeighborX="13572" custLinFactNeighborY="-1810">
        <dgm:presLayoutVars>
          <dgm:bulletEnabled val="1"/>
        </dgm:presLayoutVars>
      </dgm:prSet>
      <dgm:spPr/>
    </dgm:pt>
    <dgm:pt modelId="{BCE1E642-1889-4129-9A11-8D030A1A752A}" type="pres">
      <dgm:prSet presAssocID="{293FF45B-90DD-4417-97D5-265BDA4F58D3}" presName="sibTrans" presStyleCnt="0"/>
      <dgm:spPr/>
    </dgm:pt>
    <dgm:pt modelId="{BA251F96-EB03-40A3-944E-1821E5537DB6}" type="pres">
      <dgm:prSet presAssocID="{24ED7E06-E8CC-4398-8F3E-3F121D086505}" presName="node" presStyleLbl="node1" presStyleIdx="3" presStyleCnt="5" custScaleX="128230" custLinFactNeighborX="14164" custLinFactNeighborY="-2714">
        <dgm:presLayoutVars>
          <dgm:bulletEnabled val="1"/>
        </dgm:presLayoutVars>
      </dgm:prSet>
      <dgm:spPr/>
    </dgm:pt>
    <dgm:pt modelId="{B50FF9B4-34AA-4A80-B7C9-8A022F068054}" type="pres">
      <dgm:prSet presAssocID="{32D2DE94-2C4B-4A70-92D1-49E889D200CA}" presName="sibTrans" presStyleCnt="0"/>
      <dgm:spPr/>
    </dgm:pt>
    <dgm:pt modelId="{C31F6FBA-EDD7-4AB7-846A-C3450E978E7D}" type="pres">
      <dgm:prSet presAssocID="{19F1D972-71EB-4E4C-8740-BF12C4F7B6E9}" presName="node" presStyleLbl="node1" presStyleIdx="4" presStyleCnt="5" custScaleX="147437" custScaleY="97646" custLinFactNeighborX="8902" custLinFactNeighborY="-6957">
        <dgm:presLayoutVars>
          <dgm:bulletEnabled val="1"/>
        </dgm:presLayoutVars>
      </dgm:prSet>
      <dgm:spPr/>
    </dgm:pt>
  </dgm:ptLst>
  <dgm:cxnLst>
    <dgm:cxn modelId="{12104A06-181D-4C00-88DA-8C4712AE95ED}" type="presOf" srcId="{19F1D972-71EB-4E4C-8740-BF12C4F7B6E9}" destId="{C31F6FBA-EDD7-4AB7-846A-C3450E978E7D}" srcOrd="0" destOrd="0" presId="urn:microsoft.com/office/officeart/2005/8/layout/default"/>
    <dgm:cxn modelId="{11A0E521-F987-4D99-B6CD-334F00CCD936}" srcId="{1CC414DB-F548-4DA8-B9FD-52A114B922B4}" destId="{7DACB8DE-9141-47BD-BD82-56EE0215A37A}" srcOrd="0" destOrd="0" parTransId="{D22E238E-DC3D-4988-8128-F0BB42761BD7}" sibTransId="{FAE9F37F-E78C-4EA9-A333-35B7DEA0BCCC}"/>
    <dgm:cxn modelId="{D4DF0B61-679B-4294-A99C-1376E624AD7D}" type="presOf" srcId="{1CC414DB-F548-4DA8-B9FD-52A114B922B4}" destId="{3375EEEF-545D-40E1-A814-CC8FE2BAB05F}" srcOrd="0" destOrd="0" presId="urn:microsoft.com/office/officeart/2005/8/layout/default"/>
    <dgm:cxn modelId="{249AA544-3DEC-401C-9351-12621B13D943}" srcId="{1CC414DB-F548-4DA8-B9FD-52A114B922B4}" destId="{24ED7E06-E8CC-4398-8F3E-3F121D086505}" srcOrd="3" destOrd="0" parTransId="{5695F0E1-7836-4863-9C23-5E59CC2EAEC9}" sibTransId="{32D2DE94-2C4B-4A70-92D1-49E889D200CA}"/>
    <dgm:cxn modelId="{ED0CFE55-64E0-4AFE-8F97-92A818D59800}" srcId="{1CC414DB-F548-4DA8-B9FD-52A114B922B4}" destId="{19F1D972-71EB-4E4C-8740-BF12C4F7B6E9}" srcOrd="4" destOrd="0" parTransId="{B0328AF7-EC66-4D6B-ADB1-A14D9ED67F53}" sibTransId="{7366103F-64EC-49D5-93CD-A7FB41041259}"/>
    <dgm:cxn modelId="{8239A778-9D9E-49E3-A6E9-93615E6805C2}" type="presOf" srcId="{24ED7E06-E8CC-4398-8F3E-3F121D086505}" destId="{BA251F96-EB03-40A3-944E-1821E5537DB6}" srcOrd="0" destOrd="0" presId="urn:microsoft.com/office/officeart/2005/8/layout/default"/>
    <dgm:cxn modelId="{1B81AD5A-74FB-43FF-84EF-01ACA1BD06A8}" type="presOf" srcId="{B35A6143-EF73-4123-9CC1-B7EFDD5D6C26}" destId="{B6230B81-405E-48EF-80F9-46A6E1D6CFB3}" srcOrd="0" destOrd="0" presId="urn:microsoft.com/office/officeart/2005/8/layout/default"/>
    <dgm:cxn modelId="{7040D490-1C63-48CE-8D82-FB8E83F6360B}" srcId="{1CC414DB-F548-4DA8-B9FD-52A114B922B4}" destId="{58B240C1-72D3-4350-917A-97D6D8347995}" srcOrd="1" destOrd="0" parTransId="{FF6AA8CE-4110-4117-BF42-49AB0A803D2B}" sibTransId="{B6A081D6-9AF6-48F7-8068-6DE85D8D36CD}"/>
    <dgm:cxn modelId="{04084298-180B-49A9-85B5-C9E5C1095FFA}" type="presOf" srcId="{7DACB8DE-9141-47BD-BD82-56EE0215A37A}" destId="{C2C0190F-3FAF-404D-96DE-6FC5647C4953}" srcOrd="0" destOrd="0" presId="urn:microsoft.com/office/officeart/2005/8/layout/default"/>
    <dgm:cxn modelId="{0224E8FC-0637-4250-89A1-1F626DC7D5EA}" srcId="{1CC414DB-F548-4DA8-B9FD-52A114B922B4}" destId="{B35A6143-EF73-4123-9CC1-B7EFDD5D6C26}" srcOrd="2" destOrd="0" parTransId="{8450042D-E6C3-417A-8FD3-3E770AA9B3CF}" sibTransId="{293FF45B-90DD-4417-97D5-265BDA4F58D3}"/>
    <dgm:cxn modelId="{3AF8B5FE-BE39-4E78-928E-FDA9990FCA1C}" type="presOf" srcId="{58B240C1-72D3-4350-917A-97D6D8347995}" destId="{7FB6E035-9CC6-4E50-AF52-D835B5585C7D}" srcOrd="0" destOrd="0" presId="urn:microsoft.com/office/officeart/2005/8/layout/default"/>
    <dgm:cxn modelId="{877A7C6B-CEEB-4AD5-A153-66D0572576A0}" type="presParOf" srcId="{3375EEEF-545D-40E1-A814-CC8FE2BAB05F}" destId="{C2C0190F-3FAF-404D-96DE-6FC5647C4953}" srcOrd="0" destOrd="0" presId="urn:microsoft.com/office/officeart/2005/8/layout/default"/>
    <dgm:cxn modelId="{11A7D557-FB9E-4A91-8846-2984E7C805AD}" type="presParOf" srcId="{3375EEEF-545D-40E1-A814-CC8FE2BAB05F}" destId="{6BD76414-35D4-43E3-AE4A-1F73455F9879}" srcOrd="1" destOrd="0" presId="urn:microsoft.com/office/officeart/2005/8/layout/default"/>
    <dgm:cxn modelId="{C464CD6C-0405-4DCE-BBAB-FC353522B670}" type="presParOf" srcId="{3375EEEF-545D-40E1-A814-CC8FE2BAB05F}" destId="{7FB6E035-9CC6-4E50-AF52-D835B5585C7D}" srcOrd="2" destOrd="0" presId="urn:microsoft.com/office/officeart/2005/8/layout/default"/>
    <dgm:cxn modelId="{A3B0593C-99A6-4B39-96F0-22415AC20A22}" type="presParOf" srcId="{3375EEEF-545D-40E1-A814-CC8FE2BAB05F}" destId="{09AA79E6-D48B-4B4F-9878-BC2B17FAAE3F}" srcOrd="3" destOrd="0" presId="urn:microsoft.com/office/officeart/2005/8/layout/default"/>
    <dgm:cxn modelId="{6168F662-3748-454E-B51E-E5B6603D907A}" type="presParOf" srcId="{3375EEEF-545D-40E1-A814-CC8FE2BAB05F}" destId="{B6230B81-405E-48EF-80F9-46A6E1D6CFB3}" srcOrd="4" destOrd="0" presId="urn:microsoft.com/office/officeart/2005/8/layout/default"/>
    <dgm:cxn modelId="{76645776-B65D-47F4-ABE4-62AAD13C2388}" type="presParOf" srcId="{3375EEEF-545D-40E1-A814-CC8FE2BAB05F}" destId="{BCE1E642-1889-4129-9A11-8D030A1A752A}" srcOrd="5" destOrd="0" presId="urn:microsoft.com/office/officeart/2005/8/layout/default"/>
    <dgm:cxn modelId="{0D59E42A-99BF-435B-A3B2-B72484E246B4}" type="presParOf" srcId="{3375EEEF-545D-40E1-A814-CC8FE2BAB05F}" destId="{BA251F96-EB03-40A3-944E-1821E5537DB6}" srcOrd="6" destOrd="0" presId="urn:microsoft.com/office/officeart/2005/8/layout/default"/>
    <dgm:cxn modelId="{E7565131-90CE-438F-BE16-D726F4059B3C}" type="presParOf" srcId="{3375EEEF-545D-40E1-A814-CC8FE2BAB05F}" destId="{B50FF9B4-34AA-4A80-B7C9-8A022F068054}" srcOrd="7" destOrd="0" presId="urn:microsoft.com/office/officeart/2005/8/layout/default"/>
    <dgm:cxn modelId="{CDF05653-285B-4E29-B1CE-FD1C40F8FC8B}" type="presParOf" srcId="{3375EEEF-545D-40E1-A814-CC8FE2BAB05F}" destId="{C31F6FBA-EDD7-4AB7-846A-C3450E978E7D}"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FE98E0-8AB7-4AA7-A7A6-13725BDEE7A6}">
      <dsp:nvSpPr>
        <dsp:cNvPr id="0" name=""/>
        <dsp:cNvSpPr/>
      </dsp:nvSpPr>
      <dsp:spPr>
        <a:xfrm>
          <a:off x="0" y="1729132"/>
          <a:ext cx="11926253" cy="230551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C60D4A-6245-4C5E-9D81-BC2D0A86C00B}">
      <dsp:nvSpPr>
        <dsp:cNvPr id="0" name=""/>
        <dsp:cNvSpPr/>
      </dsp:nvSpPr>
      <dsp:spPr>
        <a:xfrm>
          <a:off x="2254" y="0"/>
          <a:ext cx="1321164" cy="2305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AU" sz="1400" b="1" kern="1200">
              <a:latin typeface="Arial" panose="020B0604020202020204" pitchFamily="34" charset="0"/>
              <a:cs typeface="Arial" panose="020B0604020202020204" pitchFamily="34" charset="0"/>
            </a:rPr>
            <a:t>T6/2023</a:t>
          </a:r>
          <a:endParaRPr lang="en-AU" sz="1400" b="1" kern="1200" dirty="0">
            <a:latin typeface="Arial" panose="020B0604020202020204" pitchFamily="34" charset="0"/>
            <a:cs typeface="Arial" panose="020B0604020202020204" pitchFamily="34" charset="0"/>
          </a:endParaRPr>
        </a:p>
        <a:p>
          <a:pPr marL="0" lvl="0" indent="0" algn="l" defTabSz="622300">
            <a:lnSpc>
              <a:spcPct val="90000"/>
            </a:lnSpc>
            <a:spcBef>
              <a:spcPct val="0"/>
            </a:spcBef>
            <a:spcAft>
              <a:spcPct val="35000"/>
            </a:spcAft>
            <a:buNone/>
          </a:pPr>
          <a:r>
            <a:rPr lang="en-AU" sz="1400" kern="1200">
              <a:latin typeface="Arial" panose="020B0604020202020204" pitchFamily="34" charset="0"/>
              <a:cs typeface="Arial" panose="020B0604020202020204" pitchFamily="34" charset="0"/>
            </a:rPr>
            <a:t>1.Bắt </a:t>
          </a:r>
          <a:r>
            <a:rPr lang="en-AU" sz="1400" kern="1200" err="1">
              <a:latin typeface="Arial" panose="020B0604020202020204" pitchFamily="34" charset="0"/>
              <a:cs typeface="Arial" panose="020B0604020202020204" pitchFamily="34" charset="0"/>
            </a:rPr>
            <a:t>đầu</a:t>
          </a:r>
          <a:r>
            <a:rPr lang="en-AU" sz="1400" kern="1200">
              <a:latin typeface="Arial" panose="020B0604020202020204" pitchFamily="34" charset="0"/>
              <a:cs typeface="Arial" panose="020B0604020202020204" pitchFamily="34" charset="0"/>
            </a:rPr>
            <a:t> DA</a:t>
          </a:r>
        </a:p>
        <a:p>
          <a:pPr marL="0" lvl="0" indent="0" algn="l" defTabSz="622300">
            <a:lnSpc>
              <a:spcPct val="90000"/>
            </a:lnSpc>
            <a:spcBef>
              <a:spcPct val="0"/>
            </a:spcBef>
            <a:spcAft>
              <a:spcPct val="35000"/>
            </a:spcAft>
            <a:buNone/>
          </a:pPr>
          <a:r>
            <a:rPr lang="en-AU" sz="1400" kern="1200">
              <a:latin typeface="Arial" panose="020B0604020202020204" pitchFamily="34" charset="0"/>
              <a:cs typeface="Arial" panose="020B0604020202020204" pitchFamily="34" charset="0"/>
            </a:rPr>
            <a:t>2. Lựa chọn loại test</a:t>
          </a:r>
        </a:p>
        <a:p>
          <a:pPr marL="0" lvl="0" indent="0" algn="l" defTabSz="622300">
            <a:lnSpc>
              <a:spcPct val="90000"/>
            </a:lnSpc>
            <a:spcBef>
              <a:spcPct val="0"/>
            </a:spcBef>
            <a:spcAft>
              <a:spcPct val="35000"/>
            </a:spcAft>
            <a:buNone/>
          </a:pPr>
          <a:r>
            <a:rPr lang="en-AU" sz="1400" kern="1200">
              <a:latin typeface="Arial" panose="020B0604020202020204" pitchFamily="34" charset="0"/>
              <a:cs typeface="Arial" panose="020B0604020202020204" pitchFamily="34" charset="0"/>
            </a:rPr>
            <a:t>3. Đánh giá &amp; lựa chọn địa bàn</a:t>
          </a:r>
          <a:endParaRPr lang="en-AU" sz="1400" kern="1200" dirty="0">
            <a:latin typeface="Arial" panose="020B0604020202020204" pitchFamily="34" charset="0"/>
            <a:cs typeface="Arial" panose="020B0604020202020204" pitchFamily="34" charset="0"/>
          </a:endParaRPr>
        </a:p>
      </dsp:txBody>
      <dsp:txXfrm>
        <a:off x="2254" y="0"/>
        <a:ext cx="1321164" cy="2305510"/>
      </dsp:txXfrm>
    </dsp:sp>
    <dsp:sp modelId="{2EB54767-BCBB-4301-8BDE-00EBBB483DE3}">
      <dsp:nvSpPr>
        <dsp:cNvPr id="0" name=""/>
        <dsp:cNvSpPr/>
      </dsp:nvSpPr>
      <dsp:spPr>
        <a:xfrm>
          <a:off x="420378" y="2644060"/>
          <a:ext cx="484918" cy="47565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D52641-BCCD-4D5B-8309-7B1F796D72A1}">
      <dsp:nvSpPr>
        <dsp:cNvPr id="0" name=""/>
        <dsp:cNvSpPr/>
      </dsp:nvSpPr>
      <dsp:spPr>
        <a:xfrm>
          <a:off x="1353359" y="3458265"/>
          <a:ext cx="1512172" cy="2305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AU" sz="1400" b="1" kern="1200" dirty="0">
              <a:latin typeface="Arial (Body)"/>
            </a:rPr>
            <a:t>T6-T8/2022</a:t>
          </a:r>
        </a:p>
        <a:p>
          <a:pPr marL="0" lvl="0" indent="0" algn="l" defTabSz="622300">
            <a:lnSpc>
              <a:spcPct val="90000"/>
            </a:lnSpc>
            <a:spcBef>
              <a:spcPct val="0"/>
            </a:spcBef>
            <a:spcAft>
              <a:spcPct val="35000"/>
            </a:spcAft>
            <a:buNone/>
          </a:pPr>
          <a:r>
            <a:rPr lang="en-AU" sz="1400" kern="1200" dirty="0">
              <a:latin typeface="Arial (Body)"/>
            </a:rPr>
            <a:t>1. </a:t>
          </a:r>
          <a:r>
            <a:rPr lang="en-AU" sz="1400" kern="1200" dirty="0" err="1">
              <a:latin typeface="Arial (Body)"/>
            </a:rPr>
            <a:t>Ký</a:t>
          </a:r>
          <a:r>
            <a:rPr lang="en-AU" sz="1400" kern="1200" dirty="0">
              <a:latin typeface="Arial (Body)"/>
            </a:rPr>
            <a:t> </a:t>
          </a:r>
          <a:r>
            <a:rPr lang="en-AU" sz="1400" kern="1200" dirty="0" err="1">
              <a:latin typeface="Arial (Body)"/>
            </a:rPr>
            <a:t>kết</a:t>
          </a:r>
          <a:r>
            <a:rPr lang="en-AU" sz="1400" kern="1200" dirty="0">
              <a:latin typeface="Arial (Body)"/>
            </a:rPr>
            <a:t> MoU &amp; </a:t>
          </a:r>
          <a:r>
            <a:rPr lang="en-AU" sz="1400" kern="1200" dirty="0" err="1">
              <a:latin typeface="Arial (Body)"/>
            </a:rPr>
            <a:t>chuẩn</a:t>
          </a:r>
          <a:r>
            <a:rPr lang="en-AU" sz="1400" kern="1200" dirty="0">
              <a:latin typeface="Arial (Body)"/>
            </a:rPr>
            <a:t> </a:t>
          </a:r>
          <a:r>
            <a:rPr lang="en-AU" sz="1400" kern="1200" dirty="0" err="1">
              <a:latin typeface="Arial (Body)"/>
            </a:rPr>
            <a:t>bị</a:t>
          </a:r>
          <a:r>
            <a:rPr lang="en-AU" sz="1400" kern="1200" dirty="0">
              <a:latin typeface="Arial (Body)"/>
            </a:rPr>
            <a:t> </a:t>
          </a:r>
          <a:r>
            <a:rPr lang="en-AU" sz="1400" kern="1200" err="1">
              <a:latin typeface="Arial (Body)"/>
            </a:rPr>
            <a:t>triển</a:t>
          </a:r>
          <a:r>
            <a:rPr lang="en-AU" sz="1400" kern="1200">
              <a:latin typeface="Arial (Body)"/>
            </a:rPr>
            <a:t> khai</a:t>
          </a:r>
        </a:p>
        <a:p>
          <a:pPr marL="0" lvl="0" indent="0" algn="l" defTabSz="622300">
            <a:lnSpc>
              <a:spcPct val="90000"/>
            </a:lnSpc>
            <a:spcBef>
              <a:spcPct val="0"/>
            </a:spcBef>
            <a:spcAft>
              <a:spcPct val="35000"/>
            </a:spcAft>
            <a:buNone/>
          </a:pPr>
          <a:r>
            <a:rPr lang="en-AU" sz="1400" kern="1200">
              <a:latin typeface="Arial (Body)"/>
            </a:rPr>
            <a:t>2. Hội nghị triển khai, tập huấn trên địa bàn huyện Vĩnh Bảo, Thủy Nguyên</a:t>
          </a:r>
          <a:endParaRPr lang="en-AU" sz="1400" kern="1200" dirty="0">
            <a:latin typeface="Arial (Body)"/>
          </a:endParaRPr>
        </a:p>
      </dsp:txBody>
      <dsp:txXfrm>
        <a:off x="1353359" y="3458265"/>
        <a:ext cx="1512172" cy="2305510"/>
      </dsp:txXfrm>
    </dsp:sp>
    <dsp:sp modelId="{FA7D6623-0DCA-4CE6-923F-9CAF5D827248}">
      <dsp:nvSpPr>
        <dsp:cNvPr id="0" name=""/>
        <dsp:cNvSpPr/>
      </dsp:nvSpPr>
      <dsp:spPr>
        <a:xfrm>
          <a:off x="1866986" y="2644060"/>
          <a:ext cx="484918" cy="47565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4F8CDE-4921-41C6-AD41-78D7FE6AC474}">
      <dsp:nvSpPr>
        <dsp:cNvPr id="0" name=""/>
        <dsp:cNvSpPr/>
      </dsp:nvSpPr>
      <dsp:spPr>
        <a:xfrm>
          <a:off x="2895470" y="0"/>
          <a:ext cx="1558793" cy="2305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AU" sz="1400" b="1" kern="1200">
              <a:latin typeface="Arial" panose="020B0604020202020204" pitchFamily="34" charset="0"/>
              <a:cs typeface="Arial" panose="020B0604020202020204" pitchFamily="34" charset="0"/>
            </a:rPr>
            <a:t>T7/2023</a:t>
          </a:r>
          <a:endParaRPr lang="en-AU" sz="1400" b="1" kern="1200" dirty="0">
            <a:latin typeface="Arial" panose="020B0604020202020204" pitchFamily="34" charset="0"/>
            <a:cs typeface="Arial" panose="020B0604020202020204" pitchFamily="34" charset="0"/>
          </a:endParaRPr>
        </a:p>
        <a:p>
          <a:pPr marL="0" lvl="0" indent="0" algn="l" defTabSz="622300">
            <a:lnSpc>
              <a:spcPct val="90000"/>
            </a:lnSpc>
            <a:spcBef>
              <a:spcPct val="0"/>
            </a:spcBef>
            <a:spcAft>
              <a:spcPct val="35000"/>
            </a:spcAft>
            <a:buNone/>
          </a:pPr>
          <a:r>
            <a:rPr lang="en-AU" sz="1400" kern="1200">
              <a:latin typeface="Arial" panose="020B0604020202020204" pitchFamily="34" charset="0"/>
              <a:cs typeface="Arial" panose="020B0604020202020204" pitchFamily="34" charset="0"/>
            </a:rPr>
            <a:t>1. </a:t>
          </a:r>
          <a:r>
            <a:rPr lang="en-AU" sz="1400" kern="1200" dirty="0" err="1">
              <a:latin typeface="Arial" panose="020B0604020202020204" pitchFamily="34" charset="0"/>
              <a:cs typeface="Arial" panose="020B0604020202020204" pitchFamily="34" charset="0"/>
            </a:rPr>
            <a:t>Xây</a:t>
          </a:r>
          <a:r>
            <a:rPr lang="en-AU" sz="1400" kern="1200" dirty="0">
              <a:latin typeface="Arial" panose="020B0604020202020204" pitchFamily="34" charset="0"/>
              <a:cs typeface="Arial" panose="020B0604020202020204" pitchFamily="34" charset="0"/>
            </a:rPr>
            <a:t> </a:t>
          </a:r>
          <a:r>
            <a:rPr lang="en-AU" sz="1400" kern="1200" dirty="0" err="1">
              <a:latin typeface="Arial" panose="020B0604020202020204" pitchFamily="34" charset="0"/>
              <a:cs typeface="Arial" panose="020B0604020202020204" pitchFamily="34" charset="0"/>
            </a:rPr>
            <a:t>dựng</a:t>
          </a:r>
          <a:r>
            <a:rPr lang="en-AU" sz="1400" kern="1200" dirty="0">
              <a:latin typeface="Arial" panose="020B0604020202020204" pitchFamily="34" charset="0"/>
              <a:cs typeface="Arial" panose="020B0604020202020204" pitchFamily="34" charset="0"/>
            </a:rPr>
            <a:t> </a:t>
          </a:r>
          <a:r>
            <a:rPr lang="en-AU" sz="1400" kern="1200" dirty="0" err="1">
              <a:latin typeface="Arial" panose="020B0604020202020204" pitchFamily="34" charset="0"/>
              <a:cs typeface="Arial" panose="020B0604020202020204" pitchFamily="34" charset="0"/>
            </a:rPr>
            <a:t>phần</a:t>
          </a:r>
          <a:r>
            <a:rPr lang="en-AU" sz="1400" kern="1200" dirty="0">
              <a:latin typeface="Arial" panose="020B0604020202020204" pitchFamily="34" charset="0"/>
              <a:cs typeface="Arial" panose="020B0604020202020204" pitchFamily="34" charset="0"/>
            </a:rPr>
            <a:t> </a:t>
          </a:r>
          <a:r>
            <a:rPr lang="en-AU" sz="1400" kern="1200" dirty="0" err="1">
              <a:latin typeface="Arial" panose="020B0604020202020204" pitchFamily="34" charset="0"/>
              <a:cs typeface="Arial" panose="020B0604020202020204" pitchFamily="34" charset="0"/>
            </a:rPr>
            <a:t>mềm</a:t>
          </a:r>
          <a:endParaRPr lang="en-AU" sz="1400" kern="1200" dirty="0">
            <a:latin typeface="Arial" panose="020B0604020202020204" pitchFamily="34" charset="0"/>
            <a:cs typeface="Arial" panose="020B0604020202020204" pitchFamily="34" charset="0"/>
          </a:endParaRPr>
        </a:p>
        <a:p>
          <a:pPr marL="0" lvl="0" indent="0" algn="l" defTabSz="622300">
            <a:lnSpc>
              <a:spcPct val="90000"/>
            </a:lnSpc>
            <a:spcBef>
              <a:spcPct val="0"/>
            </a:spcBef>
            <a:spcAft>
              <a:spcPct val="35000"/>
            </a:spcAft>
            <a:buNone/>
          </a:pPr>
          <a:r>
            <a:rPr lang="en-AU" sz="1400" kern="1200">
              <a:latin typeface="Arial" panose="020B0604020202020204" pitchFamily="34" charset="0"/>
              <a:cs typeface="Arial" panose="020B0604020202020204" pitchFamily="34" charset="0"/>
            </a:rPr>
            <a:t>2. </a:t>
          </a:r>
          <a:r>
            <a:rPr lang="en-AU" sz="1400" kern="1200" dirty="0" err="1">
              <a:latin typeface="Arial" panose="020B0604020202020204" pitchFamily="34" charset="0"/>
              <a:cs typeface="Arial" panose="020B0604020202020204" pitchFamily="34" charset="0"/>
            </a:rPr>
            <a:t>Xây</a:t>
          </a:r>
          <a:r>
            <a:rPr lang="en-AU" sz="1400" kern="1200" dirty="0">
              <a:latin typeface="Arial" panose="020B0604020202020204" pitchFamily="34" charset="0"/>
              <a:cs typeface="Arial" panose="020B0604020202020204" pitchFamily="34" charset="0"/>
            </a:rPr>
            <a:t> </a:t>
          </a:r>
          <a:r>
            <a:rPr lang="en-AU" sz="1400" kern="1200" dirty="0" err="1">
              <a:latin typeface="Arial" panose="020B0604020202020204" pitchFamily="34" charset="0"/>
              <a:cs typeface="Arial" panose="020B0604020202020204" pitchFamily="34" charset="0"/>
            </a:rPr>
            <a:t>dựng</a:t>
          </a:r>
          <a:r>
            <a:rPr lang="en-AU" sz="1400" kern="1200" dirty="0">
              <a:latin typeface="Arial" panose="020B0604020202020204" pitchFamily="34" charset="0"/>
              <a:cs typeface="Arial" panose="020B0604020202020204" pitchFamily="34" charset="0"/>
            </a:rPr>
            <a:t> </a:t>
          </a:r>
          <a:r>
            <a:rPr lang="en-AU" sz="1400" kern="1200" dirty="0" err="1">
              <a:latin typeface="Arial" panose="020B0604020202020204" pitchFamily="34" charset="0"/>
              <a:cs typeface="Arial" panose="020B0604020202020204" pitchFamily="34" charset="0"/>
            </a:rPr>
            <a:t>quy</a:t>
          </a:r>
          <a:r>
            <a:rPr lang="en-AU" sz="1400" kern="1200" dirty="0">
              <a:latin typeface="Arial" panose="020B0604020202020204" pitchFamily="34" charset="0"/>
              <a:cs typeface="Arial" panose="020B0604020202020204" pitchFamily="34" charset="0"/>
            </a:rPr>
            <a:t> </a:t>
          </a:r>
          <a:r>
            <a:rPr lang="en-AU" sz="1400" kern="1200" dirty="0" err="1">
              <a:latin typeface="Arial" panose="020B0604020202020204" pitchFamily="34" charset="0"/>
              <a:cs typeface="Arial" panose="020B0604020202020204" pitchFamily="34" charset="0"/>
            </a:rPr>
            <a:t>trình</a:t>
          </a:r>
          <a:r>
            <a:rPr lang="en-AU" sz="1400" kern="1200" dirty="0">
              <a:latin typeface="Arial" panose="020B0604020202020204" pitchFamily="34" charset="0"/>
              <a:cs typeface="Arial" panose="020B0604020202020204" pitchFamily="34" charset="0"/>
            </a:rPr>
            <a:t> &amp; </a:t>
          </a:r>
          <a:r>
            <a:rPr lang="en-AU" sz="1400" kern="1200" dirty="0" err="1">
              <a:latin typeface="Arial" panose="020B0604020202020204" pitchFamily="34" charset="0"/>
              <a:cs typeface="Arial" panose="020B0604020202020204" pitchFamily="34" charset="0"/>
            </a:rPr>
            <a:t>tài</a:t>
          </a:r>
          <a:r>
            <a:rPr lang="en-AU" sz="1400" kern="1200" dirty="0">
              <a:latin typeface="Arial" panose="020B0604020202020204" pitchFamily="34" charset="0"/>
              <a:cs typeface="Arial" panose="020B0604020202020204" pitchFamily="34" charset="0"/>
            </a:rPr>
            <a:t> </a:t>
          </a:r>
          <a:r>
            <a:rPr lang="en-AU" sz="1400" kern="1200" err="1">
              <a:latin typeface="Arial" panose="020B0604020202020204" pitchFamily="34" charset="0"/>
              <a:cs typeface="Arial" panose="020B0604020202020204" pitchFamily="34" charset="0"/>
            </a:rPr>
            <a:t>liệu</a:t>
          </a:r>
          <a:r>
            <a:rPr lang="en-AU" sz="1400" kern="1200">
              <a:latin typeface="Arial" panose="020B0604020202020204" pitchFamily="34" charset="0"/>
              <a:cs typeface="Arial" panose="020B0604020202020204" pitchFamily="34" charset="0"/>
            </a:rPr>
            <a:t> DA, tài liệu truyền thông</a:t>
          </a:r>
          <a:endParaRPr lang="en-AU" sz="1400" kern="1200" dirty="0">
            <a:latin typeface="Arial" panose="020B0604020202020204" pitchFamily="34" charset="0"/>
            <a:cs typeface="Arial" panose="020B0604020202020204" pitchFamily="34" charset="0"/>
          </a:endParaRPr>
        </a:p>
        <a:p>
          <a:pPr marL="0" lvl="0" indent="0" algn="l" defTabSz="622300">
            <a:lnSpc>
              <a:spcPct val="90000"/>
            </a:lnSpc>
            <a:spcBef>
              <a:spcPct val="0"/>
            </a:spcBef>
            <a:spcAft>
              <a:spcPct val="35000"/>
            </a:spcAft>
            <a:buNone/>
          </a:pPr>
          <a:r>
            <a:rPr lang="en-AU" sz="1400" kern="1200">
              <a:latin typeface="Arial" panose="020B0604020202020204" pitchFamily="34" charset="0"/>
              <a:cs typeface="Arial" panose="020B0604020202020204" pitchFamily="34" charset="0"/>
            </a:rPr>
            <a:t>3. Tập huấn giảng viên TOT</a:t>
          </a:r>
          <a:endParaRPr lang="en-AU" sz="1400" kern="1200" dirty="0">
            <a:latin typeface="Arial" panose="020B0604020202020204" pitchFamily="34" charset="0"/>
            <a:cs typeface="Arial" panose="020B0604020202020204" pitchFamily="34" charset="0"/>
          </a:endParaRPr>
        </a:p>
      </dsp:txBody>
      <dsp:txXfrm>
        <a:off x="2895470" y="0"/>
        <a:ext cx="1558793" cy="2305510"/>
      </dsp:txXfrm>
    </dsp:sp>
    <dsp:sp modelId="{6E0AF621-1DCD-46C7-B0B0-89B4506AA27D}">
      <dsp:nvSpPr>
        <dsp:cNvPr id="0" name=""/>
        <dsp:cNvSpPr/>
      </dsp:nvSpPr>
      <dsp:spPr>
        <a:xfrm>
          <a:off x="3342781" y="2644060"/>
          <a:ext cx="484918" cy="47565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D1B783-ECB8-47D0-8198-701A88D02453}">
      <dsp:nvSpPr>
        <dsp:cNvPr id="0" name=""/>
        <dsp:cNvSpPr/>
      </dsp:nvSpPr>
      <dsp:spPr>
        <a:xfrm>
          <a:off x="4484203" y="3458265"/>
          <a:ext cx="1277956" cy="2305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AU" sz="1400" b="1" kern="1200">
              <a:latin typeface="Arial (Body)"/>
            </a:rPr>
            <a:t>T8/2023</a:t>
          </a:r>
          <a:endParaRPr lang="en-AU" sz="1400" b="1" kern="1200" dirty="0">
            <a:latin typeface="Arial (Body)"/>
          </a:endParaRPr>
        </a:p>
        <a:p>
          <a:pPr marL="0" lvl="0" indent="0" algn="l" defTabSz="622300">
            <a:lnSpc>
              <a:spcPct val="90000"/>
            </a:lnSpc>
            <a:spcBef>
              <a:spcPct val="0"/>
            </a:spcBef>
            <a:spcAft>
              <a:spcPct val="35000"/>
            </a:spcAft>
            <a:buNone/>
          </a:pPr>
          <a:r>
            <a:rPr lang="en-AU" sz="1400" kern="1200">
              <a:latin typeface="Arial (Body)"/>
            </a:rPr>
            <a:t>1. </a:t>
          </a:r>
          <a:r>
            <a:rPr lang="en-AU" sz="1400" kern="1200" dirty="0" err="1">
              <a:latin typeface="Arial (Body)"/>
            </a:rPr>
            <a:t>Lắp</a:t>
          </a:r>
          <a:r>
            <a:rPr lang="en-AU" sz="1400" kern="1200" dirty="0">
              <a:latin typeface="Arial (Body)"/>
            </a:rPr>
            <a:t> </a:t>
          </a:r>
          <a:r>
            <a:rPr lang="en-AU" sz="1400" kern="1200" dirty="0" err="1">
              <a:latin typeface="Arial (Body)"/>
            </a:rPr>
            <a:t>đặt</a:t>
          </a:r>
          <a:r>
            <a:rPr lang="en-AU" sz="1400" kern="1200" dirty="0">
              <a:latin typeface="Arial (Body)"/>
            </a:rPr>
            <a:t> </a:t>
          </a:r>
          <a:r>
            <a:rPr lang="en-AU" sz="1400" kern="1200" dirty="0" err="1">
              <a:latin typeface="Arial (Body)"/>
            </a:rPr>
            <a:t>hệ</a:t>
          </a:r>
          <a:r>
            <a:rPr lang="en-AU" sz="1400" kern="1200" dirty="0">
              <a:latin typeface="Arial (Body)"/>
            </a:rPr>
            <a:t> </a:t>
          </a:r>
          <a:r>
            <a:rPr lang="en-AU" sz="1400" kern="1200" err="1">
              <a:latin typeface="Arial (Body)"/>
            </a:rPr>
            <a:t>thống</a:t>
          </a:r>
          <a:r>
            <a:rPr lang="en-AU" sz="1400" kern="1200">
              <a:latin typeface="Arial (Body)"/>
            </a:rPr>
            <a:t>  máy xét nghiệm </a:t>
          </a:r>
          <a:r>
            <a:rPr lang="en-AU" sz="1400" kern="1200" dirty="0">
              <a:latin typeface="Arial (Body)"/>
            </a:rPr>
            <a:t>&amp; </a:t>
          </a:r>
          <a:r>
            <a:rPr lang="en-AU" sz="1400" kern="1200" dirty="0" err="1">
              <a:latin typeface="Arial (Body)"/>
            </a:rPr>
            <a:t>đào</a:t>
          </a:r>
          <a:r>
            <a:rPr lang="en-AU" sz="1400" kern="1200" dirty="0">
              <a:latin typeface="Arial (Body)"/>
            </a:rPr>
            <a:t> </a:t>
          </a:r>
          <a:r>
            <a:rPr lang="en-AU" sz="1400" kern="1200" dirty="0" err="1">
              <a:latin typeface="Arial (Body)"/>
            </a:rPr>
            <a:t>tạo</a:t>
          </a:r>
          <a:endParaRPr lang="en-AU" sz="1400" kern="1200" dirty="0">
            <a:latin typeface="Arial (Body)"/>
          </a:endParaRPr>
        </a:p>
        <a:p>
          <a:pPr marL="0" lvl="0" indent="0" algn="l" defTabSz="622300">
            <a:lnSpc>
              <a:spcPct val="90000"/>
            </a:lnSpc>
            <a:spcBef>
              <a:spcPct val="0"/>
            </a:spcBef>
            <a:spcAft>
              <a:spcPct val="35000"/>
            </a:spcAft>
            <a:buNone/>
          </a:pPr>
          <a:r>
            <a:rPr lang="en-AU" sz="1400" kern="1200">
              <a:latin typeface="Arial (Body)"/>
            </a:rPr>
            <a:t>2. </a:t>
          </a:r>
          <a:r>
            <a:rPr lang="en-AU" sz="1400" kern="1200" dirty="0" err="1">
              <a:latin typeface="Arial (Body)"/>
            </a:rPr>
            <a:t>Đánh</a:t>
          </a:r>
          <a:r>
            <a:rPr lang="en-AU" sz="1400" kern="1200" dirty="0">
              <a:latin typeface="Arial (Body)"/>
            </a:rPr>
            <a:t> </a:t>
          </a:r>
          <a:r>
            <a:rPr lang="en-AU" sz="1400" kern="1200" dirty="0" err="1">
              <a:latin typeface="Arial (Body)"/>
            </a:rPr>
            <a:t>giá</a:t>
          </a:r>
          <a:r>
            <a:rPr lang="en-AU" sz="1400" kern="1200" dirty="0">
              <a:latin typeface="Arial (Body)"/>
            </a:rPr>
            <a:t> </a:t>
          </a:r>
          <a:r>
            <a:rPr lang="en-AU" sz="1400" kern="1200" dirty="0" err="1">
              <a:latin typeface="Arial (Body)"/>
            </a:rPr>
            <a:t>nhu</a:t>
          </a:r>
          <a:r>
            <a:rPr lang="en-AU" sz="1400" kern="1200" dirty="0">
              <a:latin typeface="Arial (Body)"/>
            </a:rPr>
            <a:t> </a:t>
          </a:r>
          <a:r>
            <a:rPr lang="en-AU" sz="1400" kern="1200" dirty="0" err="1">
              <a:latin typeface="Arial (Body)"/>
            </a:rPr>
            <a:t>cầu</a:t>
          </a:r>
          <a:r>
            <a:rPr lang="en-AU" sz="1400" kern="1200" dirty="0">
              <a:latin typeface="Arial (Body)"/>
            </a:rPr>
            <a:t> </a:t>
          </a:r>
          <a:r>
            <a:rPr lang="en-AU" sz="1400" kern="1200" dirty="0" err="1">
              <a:latin typeface="Arial (Body)"/>
            </a:rPr>
            <a:t>cấp</a:t>
          </a:r>
          <a:r>
            <a:rPr lang="en-AU" sz="1400" kern="1200" dirty="0">
              <a:latin typeface="Arial (Body)"/>
            </a:rPr>
            <a:t> </a:t>
          </a:r>
          <a:r>
            <a:rPr lang="en-AU" sz="1400" kern="1200" dirty="0" err="1">
              <a:latin typeface="Arial (Body)"/>
            </a:rPr>
            <a:t>vật</a:t>
          </a:r>
          <a:r>
            <a:rPr lang="en-AU" sz="1400" kern="1200" dirty="0">
              <a:latin typeface="Arial (Body)"/>
            </a:rPr>
            <a:t> </a:t>
          </a:r>
          <a:r>
            <a:rPr lang="en-AU" sz="1400" kern="1200" dirty="0" err="1">
              <a:latin typeface="Arial (Body)"/>
            </a:rPr>
            <a:t>tư</a:t>
          </a:r>
          <a:r>
            <a:rPr lang="en-AU" sz="1400" kern="1200" dirty="0">
              <a:latin typeface="Arial (Body)"/>
            </a:rPr>
            <a:t> </a:t>
          </a:r>
          <a:r>
            <a:rPr lang="en-AU" sz="1400" kern="1200" dirty="0" err="1">
              <a:latin typeface="Arial (Body)"/>
            </a:rPr>
            <a:t>tiêu</a:t>
          </a:r>
          <a:r>
            <a:rPr lang="en-AU" sz="1400" kern="1200" dirty="0">
              <a:latin typeface="Arial (Body)"/>
            </a:rPr>
            <a:t> </a:t>
          </a:r>
          <a:r>
            <a:rPr lang="en-AU" sz="1400" kern="1200" dirty="0" err="1">
              <a:latin typeface="Arial (Body)"/>
            </a:rPr>
            <a:t>hao</a:t>
          </a:r>
          <a:endParaRPr lang="en-AU" sz="1400" kern="1200" dirty="0">
            <a:latin typeface="Arial (Body)"/>
          </a:endParaRPr>
        </a:p>
      </dsp:txBody>
      <dsp:txXfrm>
        <a:off x="4484203" y="3458265"/>
        <a:ext cx="1277956" cy="2305510"/>
      </dsp:txXfrm>
    </dsp:sp>
    <dsp:sp modelId="{4DEC5811-EBB0-4140-9899-AA920D9CA2DE}">
      <dsp:nvSpPr>
        <dsp:cNvPr id="0" name=""/>
        <dsp:cNvSpPr/>
      </dsp:nvSpPr>
      <dsp:spPr>
        <a:xfrm>
          <a:off x="4880723" y="2644060"/>
          <a:ext cx="484918" cy="47565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CC940A-D142-4D26-A4F8-AA861BB56E26}">
      <dsp:nvSpPr>
        <dsp:cNvPr id="0" name=""/>
        <dsp:cNvSpPr/>
      </dsp:nvSpPr>
      <dsp:spPr>
        <a:xfrm>
          <a:off x="5792099" y="0"/>
          <a:ext cx="1064566" cy="2305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AU" sz="1400" b="1" kern="1200">
              <a:latin typeface="Arial" panose="020B0604020202020204" pitchFamily="34" charset="0"/>
              <a:cs typeface="Arial" panose="020B0604020202020204" pitchFamily="34" charset="0"/>
            </a:rPr>
            <a:t>T9/2023</a:t>
          </a:r>
          <a:endParaRPr lang="en-AU" sz="1400" b="1" kern="1200" dirty="0">
            <a:latin typeface="Arial" panose="020B0604020202020204" pitchFamily="34" charset="0"/>
            <a:cs typeface="Arial" panose="020B0604020202020204" pitchFamily="34" charset="0"/>
          </a:endParaRPr>
        </a:p>
        <a:p>
          <a:pPr marL="0" lvl="0" indent="0" algn="l" defTabSz="622300">
            <a:lnSpc>
              <a:spcPct val="90000"/>
            </a:lnSpc>
            <a:spcBef>
              <a:spcPct val="0"/>
            </a:spcBef>
            <a:spcAft>
              <a:spcPct val="35000"/>
            </a:spcAft>
            <a:buNone/>
          </a:pPr>
          <a:r>
            <a:rPr lang="en-AU" sz="1400" kern="1200">
              <a:latin typeface="Arial" panose="020B0604020202020204" pitchFamily="34" charset="0"/>
              <a:cs typeface="Arial" panose="020B0604020202020204" pitchFamily="34" charset="0"/>
            </a:rPr>
            <a:t>1. </a:t>
          </a:r>
          <a:r>
            <a:rPr lang="en-AU" sz="1400" kern="1200" dirty="0" err="1">
              <a:latin typeface="Arial" panose="020B0604020202020204" pitchFamily="34" charset="0"/>
              <a:cs typeface="Arial" panose="020B0604020202020204" pitchFamily="34" charset="0"/>
            </a:rPr>
            <a:t>Phân</a:t>
          </a:r>
          <a:r>
            <a:rPr lang="en-AU" sz="1400" kern="1200" dirty="0">
              <a:latin typeface="Arial" panose="020B0604020202020204" pitchFamily="34" charset="0"/>
              <a:cs typeface="Arial" panose="020B0604020202020204" pitchFamily="34" charset="0"/>
            </a:rPr>
            <a:t> </a:t>
          </a:r>
          <a:r>
            <a:rPr lang="en-AU" sz="1400" kern="1200" dirty="0" err="1">
              <a:latin typeface="Arial" panose="020B0604020202020204" pitchFamily="34" charset="0"/>
              <a:cs typeface="Arial" panose="020B0604020202020204" pitchFamily="34" charset="0"/>
            </a:rPr>
            <a:t>phối</a:t>
          </a:r>
          <a:r>
            <a:rPr lang="en-AU" sz="1400" kern="1200" dirty="0">
              <a:latin typeface="Arial" panose="020B0604020202020204" pitchFamily="34" charset="0"/>
              <a:cs typeface="Arial" panose="020B0604020202020204" pitchFamily="34" charset="0"/>
            </a:rPr>
            <a:t> test &amp; </a:t>
          </a:r>
          <a:r>
            <a:rPr lang="en-AU" sz="1400" kern="1200" dirty="0" err="1">
              <a:latin typeface="Arial" panose="020B0604020202020204" pitchFamily="34" charset="0"/>
              <a:cs typeface="Arial" panose="020B0604020202020204" pitchFamily="34" charset="0"/>
            </a:rPr>
            <a:t>vật</a:t>
          </a:r>
          <a:r>
            <a:rPr lang="en-AU" sz="1400" kern="1200" dirty="0">
              <a:latin typeface="Arial" panose="020B0604020202020204" pitchFamily="34" charset="0"/>
              <a:cs typeface="Arial" panose="020B0604020202020204" pitchFamily="34" charset="0"/>
            </a:rPr>
            <a:t> </a:t>
          </a:r>
          <a:r>
            <a:rPr lang="en-AU" sz="1400" kern="1200" dirty="0" err="1">
              <a:latin typeface="Arial" panose="020B0604020202020204" pitchFamily="34" charset="0"/>
              <a:cs typeface="Arial" panose="020B0604020202020204" pitchFamily="34" charset="0"/>
            </a:rPr>
            <a:t>tư</a:t>
          </a:r>
          <a:endParaRPr lang="en-AU" sz="1400" kern="1200" dirty="0">
            <a:latin typeface="Arial" panose="020B0604020202020204" pitchFamily="34" charset="0"/>
            <a:cs typeface="Arial" panose="020B0604020202020204" pitchFamily="34" charset="0"/>
          </a:endParaRPr>
        </a:p>
        <a:p>
          <a:pPr marL="0" lvl="0" indent="0" algn="l" defTabSz="622300">
            <a:lnSpc>
              <a:spcPct val="90000"/>
            </a:lnSpc>
            <a:spcBef>
              <a:spcPct val="0"/>
            </a:spcBef>
            <a:spcAft>
              <a:spcPct val="35000"/>
            </a:spcAft>
            <a:buNone/>
          </a:pPr>
          <a:r>
            <a:rPr lang="en-AU" sz="1400" kern="1200">
              <a:latin typeface="Arial" panose="020B0604020202020204" pitchFamily="34" charset="0"/>
              <a:cs typeface="Arial" panose="020B0604020202020204" pitchFamily="34" charset="0"/>
            </a:rPr>
            <a:t>2. </a:t>
          </a:r>
          <a:r>
            <a:rPr lang="en-AU" sz="1400" kern="1200" dirty="0" err="1">
              <a:latin typeface="Arial" panose="020B0604020202020204" pitchFamily="34" charset="0"/>
              <a:cs typeface="Arial" panose="020B0604020202020204" pitchFamily="34" charset="0"/>
            </a:rPr>
            <a:t>Phân</a:t>
          </a:r>
          <a:r>
            <a:rPr lang="en-AU" sz="1400" kern="1200" dirty="0">
              <a:latin typeface="Arial" panose="020B0604020202020204" pitchFamily="34" charset="0"/>
              <a:cs typeface="Arial" panose="020B0604020202020204" pitchFamily="34" charset="0"/>
            </a:rPr>
            <a:t> </a:t>
          </a:r>
          <a:r>
            <a:rPr lang="en-AU" sz="1400" kern="1200" dirty="0" err="1">
              <a:latin typeface="Arial" panose="020B0604020202020204" pitchFamily="34" charset="0"/>
              <a:cs typeface="Arial" panose="020B0604020202020204" pitchFamily="34" charset="0"/>
            </a:rPr>
            <a:t>phối</a:t>
          </a:r>
          <a:r>
            <a:rPr lang="en-AU" sz="1400" kern="1200" dirty="0">
              <a:latin typeface="Arial" panose="020B0604020202020204" pitchFamily="34" charset="0"/>
              <a:cs typeface="Arial" panose="020B0604020202020204" pitchFamily="34" charset="0"/>
            </a:rPr>
            <a:t> </a:t>
          </a:r>
          <a:r>
            <a:rPr lang="en-AU" sz="1400" kern="1200" dirty="0" err="1">
              <a:latin typeface="Arial" panose="020B0604020202020204" pitchFamily="34" charset="0"/>
              <a:cs typeface="Arial" panose="020B0604020202020204" pitchFamily="34" charset="0"/>
            </a:rPr>
            <a:t>tài</a:t>
          </a:r>
          <a:r>
            <a:rPr lang="en-AU" sz="1400" kern="1200" dirty="0">
              <a:latin typeface="Arial" panose="020B0604020202020204" pitchFamily="34" charset="0"/>
              <a:cs typeface="Arial" panose="020B0604020202020204" pitchFamily="34" charset="0"/>
            </a:rPr>
            <a:t> </a:t>
          </a:r>
          <a:r>
            <a:rPr lang="en-AU" sz="1400" kern="1200" dirty="0" err="1">
              <a:latin typeface="Arial" panose="020B0604020202020204" pitchFamily="34" charset="0"/>
              <a:cs typeface="Arial" panose="020B0604020202020204" pitchFamily="34" charset="0"/>
            </a:rPr>
            <a:t>liệu</a:t>
          </a:r>
          <a:r>
            <a:rPr lang="en-AU" sz="1400" kern="1200" dirty="0">
              <a:latin typeface="Arial" panose="020B0604020202020204" pitchFamily="34" charset="0"/>
              <a:cs typeface="Arial" panose="020B0604020202020204" pitchFamily="34" charset="0"/>
            </a:rPr>
            <a:t> </a:t>
          </a:r>
          <a:r>
            <a:rPr lang="en-AU" sz="1400" kern="1200" dirty="0" err="1">
              <a:latin typeface="Arial" panose="020B0604020202020204" pitchFamily="34" charset="0"/>
              <a:cs typeface="Arial" panose="020B0604020202020204" pitchFamily="34" charset="0"/>
            </a:rPr>
            <a:t>truyền</a:t>
          </a:r>
          <a:r>
            <a:rPr lang="en-AU" sz="1400" kern="1200" dirty="0">
              <a:latin typeface="Arial" panose="020B0604020202020204" pitchFamily="34" charset="0"/>
              <a:cs typeface="Arial" panose="020B0604020202020204" pitchFamily="34" charset="0"/>
            </a:rPr>
            <a:t> </a:t>
          </a:r>
          <a:r>
            <a:rPr lang="en-AU" sz="1400" kern="1200" dirty="0" err="1">
              <a:latin typeface="Arial" panose="020B0604020202020204" pitchFamily="34" charset="0"/>
              <a:cs typeface="Arial" panose="020B0604020202020204" pitchFamily="34" charset="0"/>
            </a:rPr>
            <a:t>thông</a:t>
          </a:r>
          <a:endParaRPr lang="en-AU" sz="1400" kern="1200" dirty="0">
            <a:latin typeface="Arial" panose="020B0604020202020204" pitchFamily="34" charset="0"/>
            <a:cs typeface="Arial" panose="020B0604020202020204" pitchFamily="34" charset="0"/>
          </a:endParaRPr>
        </a:p>
      </dsp:txBody>
      <dsp:txXfrm>
        <a:off x="5792099" y="0"/>
        <a:ext cx="1064566" cy="2305510"/>
      </dsp:txXfrm>
    </dsp:sp>
    <dsp:sp modelId="{D412F042-497E-4DAD-8B38-AD610DEF90EC}">
      <dsp:nvSpPr>
        <dsp:cNvPr id="0" name=""/>
        <dsp:cNvSpPr/>
      </dsp:nvSpPr>
      <dsp:spPr>
        <a:xfrm>
          <a:off x="6081923" y="2644060"/>
          <a:ext cx="484918" cy="47565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53F105-8B6C-4EB4-8E17-2FC6D7A1A2D4}">
      <dsp:nvSpPr>
        <dsp:cNvPr id="0" name=""/>
        <dsp:cNvSpPr/>
      </dsp:nvSpPr>
      <dsp:spPr>
        <a:xfrm>
          <a:off x="6886605" y="3458265"/>
          <a:ext cx="1804847" cy="2305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AU" sz="1400" b="1" kern="1200">
              <a:latin typeface="Arial (Body)"/>
            </a:rPr>
            <a:t>T9/2023-T11/2023</a:t>
          </a:r>
          <a:endParaRPr lang="en-AU" sz="1400" b="1" kern="1200" dirty="0">
            <a:latin typeface="Arial (Body)"/>
          </a:endParaRPr>
        </a:p>
        <a:p>
          <a:pPr marL="0" lvl="0" indent="0" algn="l" defTabSz="622300">
            <a:lnSpc>
              <a:spcPct val="90000"/>
            </a:lnSpc>
            <a:spcBef>
              <a:spcPct val="0"/>
            </a:spcBef>
            <a:spcAft>
              <a:spcPct val="35000"/>
            </a:spcAft>
            <a:buNone/>
          </a:pPr>
          <a:r>
            <a:rPr lang="en-AU" sz="1400" kern="1200">
              <a:latin typeface="Arial (Body)"/>
            </a:rPr>
            <a:t>1. Thực hiện khám, sàng lọc và xét nghiệm tại CSYT</a:t>
          </a:r>
        </a:p>
        <a:p>
          <a:pPr marL="0" lvl="0" indent="0" algn="l" defTabSz="622300">
            <a:lnSpc>
              <a:spcPct val="90000"/>
            </a:lnSpc>
            <a:spcBef>
              <a:spcPct val="0"/>
            </a:spcBef>
            <a:spcAft>
              <a:spcPct val="35000"/>
            </a:spcAft>
            <a:buNone/>
          </a:pPr>
          <a:r>
            <a:rPr lang="en-AU" sz="1400" kern="1200">
              <a:latin typeface="Arial (Body)"/>
            </a:rPr>
            <a:t>2. Thực hiện truyền thông tại xã, huyện</a:t>
          </a:r>
        </a:p>
        <a:p>
          <a:pPr marL="0" lvl="0" indent="0" algn="l" defTabSz="622300">
            <a:lnSpc>
              <a:spcPct val="90000"/>
            </a:lnSpc>
            <a:spcBef>
              <a:spcPct val="0"/>
            </a:spcBef>
            <a:spcAft>
              <a:spcPct val="35000"/>
            </a:spcAft>
            <a:buNone/>
          </a:pPr>
          <a:r>
            <a:rPr lang="en-AU" sz="1400" kern="1200">
              <a:latin typeface="Arial (Body)"/>
            </a:rPr>
            <a:t>3. Giám sát hỗ trợ các CSYT</a:t>
          </a:r>
          <a:endParaRPr lang="en-AU" sz="1400" kern="1200" dirty="0">
            <a:latin typeface="Arial (Body)"/>
          </a:endParaRPr>
        </a:p>
      </dsp:txBody>
      <dsp:txXfrm>
        <a:off x="6886605" y="3458265"/>
        <a:ext cx="1804847" cy="2305510"/>
      </dsp:txXfrm>
    </dsp:sp>
    <dsp:sp modelId="{BA3CE360-DB9E-4D60-9A86-8F966B00734D}">
      <dsp:nvSpPr>
        <dsp:cNvPr id="0" name=""/>
        <dsp:cNvSpPr/>
      </dsp:nvSpPr>
      <dsp:spPr>
        <a:xfrm>
          <a:off x="7546570" y="2644060"/>
          <a:ext cx="484918" cy="47565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287A1A-5315-4472-9AF9-E8F0B8C57B15}">
      <dsp:nvSpPr>
        <dsp:cNvPr id="0" name=""/>
        <dsp:cNvSpPr/>
      </dsp:nvSpPr>
      <dsp:spPr>
        <a:xfrm>
          <a:off x="8721392" y="0"/>
          <a:ext cx="985424" cy="2305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AU" sz="1400" b="1" kern="1200">
              <a:latin typeface="Arial" panose="020B0604020202020204" pitchFamily="34" charset="0"/>
              <a:cs typeface="Arial" panose="020B0604020202020204" pitchFamily="34" charset="0"/>
            </a:rPr>
            <a:t>T11-T12/2023</a:t>
          </a:r>
        </a:p>
        <a:p>
          <a:pPr marL="0" lvl="0" indent="0" algn="l" defTabSz="622300">
            <a:lnSpc>
              <a:spcPct val="90000"/>
            </a:lnSpc>
            <a:spcBef>
              <a:spcPct val="0"/>
            </a:spcBef>
            <a:spcAft>
              <a:spcPct val="35000"/>
            </a:spcAft>
            <a:buNone/>
          </a:pPr>
          <a:r>
            <a:rPr lang="en-AU" sz="1400" kern="1200">
              <a:latin typeface="Arial" panose="020B0604020202020204" pitchFamily="34" charset="0"/>
              <a:cs typeface="Arial" panose="020B0604020202020204" pitchFamily="34" charset="0"/>
            </a:rPr>
            <a:t>1. Đánh giá tác động DA</a:t>
          </a:r>
        </a:p>
        <a:p>
          <a:pPr marL="0" lvl="0" indent="0" algn="l" defTabSz="622300">
            <a:lnSpc>
              <a:spcPct val="90000"/>
            </a:lnSpc>
            <a:spcBef>
              <a:spcPct val="0"/>
            </a:spcBef>
            <a:spcAft>
              <a:spcPct val="35000"/>
            </a:spcAft>
            <a:buNone/>
          </a:pPr>
          <a:r>
            <a:rPr lang="en-AU" sz="1400" kern="1200">
              <a:latin typeface="Arial" panose="020B0604020202020204" pitchFamily="34" charset="0"/>
              <a:cs typeface="Arial" panose="020B0604020202020204" pitchFamily="34" charset="0"/>
            </a:rPr>
            <a:t>2. Tổng kết DA</a:t>
          </a:r>
          <a:endParaRPr lang="en-AU" sz="1400" kern="1200" dirty="0">
            <a:latin typeface="Arial" panose="020B0604020202020204" pitchFamily="34" charset="0"/>
            <a:cs typeface="Arial" panose="020B0604020202020204" pitchFamily="34" charset="0"/>
          </a:endParaRPr>
        </a:p>
      </dsp:txBody>
      <dsp:txXfrm>
        <a:off x="8721392" y="0"/>
        <a:ext cx="985424" cy="2305510"/>
      </dsp:txXfrm>
    </dsp:sp>
    <dsp:sp modelId="{B55C20D3-7002-4490-BD16-EB245EEC692D}">
      <dsp:nvSpPr>
        <dsp:cNvPr id="0" name=""/>
        <dsp:cNvSpPr/>
      </dsp:nvSpPr>
      <dsp:spPr>
        <a:xfrm>
          <a:off x="8971645" y="2644060"/>
          <a:ext cx="484918" cy="47565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A76D2E-F765-4228-A6B0-9F446283DBF9}">
      <dsp:nvSpPr>
        <dsp:cNvPr id="0" name=""/>
        <dsp:cNvSpPr/>
      </dsp:nvSpPr>
      <dsp:spPr>
        <a:xfrm>
          <a:off x="9736756" y="3458265"/>
          <a:ext cx="994616" cy="2305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AU" sz="1400" b="1" kern="1200">
              <a:latin typeface="Arial (Body)"/>
            </a:rPr>
            <a:t>12/2023</a:t>
          </a:r>
          <a:endParaRPr lang="en-AU" sz="1400" b="1" kern="1200" dirty="0">
            <a:latin typeface="Arial (Body)"/>
          </a:endParaRPr>
        </a:p>
        <a:p>
          <a:pPr marL="0" lvl="0" indent="0" algn="ctr" defTabSz="622300">
            <a:lnSpc>
              <a:spcPct val="90000"/>
            </a:lnSpc>
            <a:spcBef>
              <a:spcPct val="0"/>
            </a:spcBef>
            <a:spcAft>
              <a:spcPct val="35000"/>
            </a:spcAft>
            <a:buNone/>
          </a:pPr>
          <a:r>
            <a:rPr lang="en-AU" sz="1400" kern="1200" dirty="0" err="1">
              <a:latin typeface="Arial (Body)"/>
            </a:rPr>
            <a:t>Kết</a:t>
          </a:r>
          <a:r>
            <a:rPr lang="en-AU" sz="1400" kern="1200" dirty="0">
              <a:latin typeface="Arial (Body)"/>
            </a:rPr>
            <a:t> </a:t>
          </a:r>
          <a:r>
            <a:rPr lang="en-AU" sz="1400" kern="1200" dirty="0" err="1">
              <a:latin typeface="Arial (Body)"/>
            </a:rPr>
            <a:t>thúc</a:t>
          </a:r>
          <a:r>
            <a:rPr lang="en-AU" sz="1400" kern="1200" dirty="0">
              <a:latin typeface="Arial (Body)"/>
            </a:rPr>
            <a:t> DA</a:t>
          </a:r>
        </a:p>
      </dsp:txBody>
      <dsp:txXfrm>
        <a:off x="9736756" y="3458265"/>
        <a:ext cx="994616" cy="2305510"/>
      </dsp:txXfrm>
    </dsp:sp>
    <dsp:sp modelId="{2A8FDB9A-8860-43E2-8F7F-38455E492EF7}">
      <dsp:nvSpPr>
        <dsp:cNvPr id="0" name=""/>
        <dsp:cNvSpPr/>
      </dsp:nvSpPr>
      <dsp:spPr>
        <a:xfrm>
          <a:off x="9991605" y="2644060"/>
          <a:ext cx="484918" cy="47565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C0190F-3FAF-404D-96DE-6FC5647C4953}">
      <dsp:nvSpPr>
        <dsp:cNvPr id="0" name=""/>
        <dsp:cNvSpPr/>
      </dsp:nvSpPr>
      <dsp:spPr>
        <a:xfrm>
          <a:off x="606201" y="0"/>
          <a:ext cx="2848576" cy="1446675"/>
        </a:xfrm>
        <a:prstGeom prst="rect">
          <a:avLst/>
        </a:prstGeom>
        <a:solidFill>
          <a:srgbClr val="156082">
            <a:alpha val="90000"/>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b="1" kern="1200">
              <a:solidFill>
                <a:sysClr val="window" lastClr="FFFFFF"/>
              </a:solidFill>
              <a:latin typeface="Aptos" panose="02110004020202020204"/>
              <a:ea typeface="+mn-ea"/>
              <a:cs typeface="+mn-cs"/>
            </a:rPr>
            <a:t>600 Phụ nữ mang thai</a:t>
          </a:r>
        </a:p>
        <a:p>
          <a:pPr marL="0" lvl="0" indent="0" algn="ctr" defTabSz="800100">
            <a:lnSpc>
              <a:spcPct val="90000"/>
            </a:lnSpc>
            <a:spcBef>
              <a:spcPct val="0"/>
            </a:spcBef>
            <a:spcAft>
              <a:spcPct val="35000"/>
            </a:spcAft>
            <a:buNone/>
          </a:pPr>
          <a:r>
            <a:rPr lang="en-AU" sz="1800" kern="1200">
              <a:solidFill>
                <a:sysClr val="window" lastClr="FFFFFF"/>
              </a:solidFill>
              <a:latin typeface="Aptos" panose="02110004020202020204"/>
              <a:ea typeface="+mn-ea"/>
              <a:cs typeface="+mn-cs"/>
            </a:rPr>
            <a:t>HIV, Giang mai, HBV, HCV, Rubella</a:t>
          </a:r>
          <a:endParaRPr lang="en-AU" sz="1800" kern="1200" dirty="0">
            <a:solidFill>
              <a:sysClr val="window" lastClr="FFFFFF"/>
            </a:solidFill>
            <a:latin typeface="Aptos" panose="02110004020202020204"/>
            <a:ea typeface="+mn-ea"/>
            <a:cs typeface="+mn-cs"/>
          </a:endParaRPr>
        </a:p>
      </dsp:txBody>
      <dsp:txXfrm>
        <a:off x="606201" y="0"/>
        <a:ext cx="2848576" cy="1446675"/>
      </dsp:txXfrm>
    </dsp:sp>
    <dsp:sp modelId="{7FB6E035-9CC6-4E50-AF52-D835B5585C7D}">
      <dsp:nvSpPr>
        <dsp:cNvPr id="0" name=""/>
        <dsp:cNvSpPr/>
      </dsp:nvSpPr>
      <dsp:spPr>
        <a:xfrm>
          <a:off x="3673800" y="0"/>
          <a:ext cx="3127832" cy="1446675"/>
        </a:xfrm>
        <a:prstGeom prst="rect">
          <a:avLst/>
        </a:prstGeom>
        <a:solidFill>
          <a:srgbClr val="156082">
            <a:alpha val="90000"/>
            <a:hueOff val="0"/>
            <a:satOff val="0"/>
            <a:lumOff val="0"/>
            <a:alphaOff val="-1000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ts val="600"/>
            </a:spcAft>
            <a:buNone/>
          </a:pPr>
          <a:r>
            <a:rPr lang="en-AU" sz="1800" b="1" kern="1200">
              <a:solidFill>
                <a:sysClr val="window" lastClr="FFFFFF"/>
              </a:solidFill>
              <a:latin typeface="Aptos" panose="02110004020202020204"/>
              <a:ea typeface="+mn-ea"/>
              <a:cs typeface="+mn-cs"/>
            </a:rPr>
            <a:t>1000 women, aged 21-65 </a:t>
          </a:r>
        </a:p>
        <a:p>
          <a:pPr marL="0" lvl="0" indent="0" algn="ctr" defTabSz="800100">
            <a:lnSpc>
              <a:spcPct val="90000"/>
            </a:lnSpc>
            <a:spcBef>
              <a:spcPct val="0"/>
            </a:spcBef>
            <a:spcAft>
              <a:spcPts val="600"/>
            </a:spcAft>
            <a:buNone/>
          </a:pPr>
          <a:r>
            <a:rPr lang="en-CA" sz="1800" kern="1200">
              <a:solidFill>
                <a:sysClr val="window" lastClr="FFFFFF"/>
              </a:solidFill>
              <a:latin typeface="Aptos" panose="02110004020202020204"/>
              <a:ea typeface="+mn-ea"/>
              <a:cs typeface="Arial"/>
            </a:rPr>
            <a:t>Lậu, Chlamydia</a:t>
          </a:r>
        </a:p>
        <a:p>
          <a:pPr marL="0" lvl="0" indent="0" algn="ctr" defTabSz="800100">
            <a:lnSpc>
              <a:spcPct val="90000"/>
            </a:lnSpc>
            <a:spcBef>
              <a:spcPct val="0"/>
            </a:spcBef>
            <a:spcAft>
              <a:spcPct val="35000"/>
            </a:spcAft>
            <a:buNone/>
          </a:pPr>
          <a:endParaRPr lang="en-AU" sz="1800" kern="1200" dirty="0">
            <a:solidFill>
              <a:sysClr val="window" lastClr="FFFFFF"/>
            </a:solidFill>
            <a:latin typeface="Aptos" panose="02110004020202020204"/>
            <a:ea typeface="+mn-ea"/>
            <a:cs typeface="+mn-cs"/>
          </a:endParaRPr>
        </a:p>
      </dsp:txBody>
      <dsp:txXfrm>
        <a:off x="3673800" y="0"/>
        <a:ext cx="3127832" cy="1446675"/>
      </dsp:txXfrm>
    </dsp:sp>
    <dsp:sp modelId="{B6230B81-405E-48EF-80F9-46A6E1D6CFB3}">
      <dsp:nvSpPr>
        <dsp:cNvPr id="0" name=""/>
        <dsp:cNvSpPr/>
      </dsp:nvSpPr>
      <dsp:spPr>
        <a:xfrm>
          <a:off x="619293" y="1663107"/>
          <a:ext cx="2884622" cy="1446675"/>
        </a:xfrm>
        <a:prstGeom prst="rect">
          <a:avLst/>
        </a:prstGeom>
        <a:solidFill>
          <a:srgbClr val="156082">
            <a:alpha val="90000"/>
            <a:hueOff val="0"/>
            <a:satOff val="0"/>
            <a:lumOff val="0"/>
            <a:alphaOff val="-2000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b="1" kern="1200" dirty="0">
              <a:solidFill>
                <a:sysClr val="window" lastClr="FFFFFF"/>
              </a:solidFill>
              <a:latin typeface="Aptos" panose="02110004020202020204"/>
              <a:ea typeface="+mn-ea"/>
              <a:cs typeface="+mn-cs"/>
            </a:rPr>
            <a:t>4000 </a:t>
          </a:r>
          <a:r>
            <a:rPr lang="en-AU" sz="1800" b="1" kern="1200" dirty="0" err="1">
              <a:solidFill>
                <a:sysClr val="window" lastClr="FFFFFF"/>
              </a:solidFill>
              <a:latin typeface="Aptos" panose="02110004020202020204"/>
              <a:ea typeface="+mn-ea"/>
              <a:cs typeface="+mn-cs"/>
            </a:rPr>
            <a:t>trẻ</a:t>
          </a:r>
          <a:r>
            <a:rPr lang="en-AU" sz="1800" b="1" kern="1200" dirty="0">
              <a:solidFill>
                <a:sysClr val="window" lastClr="FFFFFF"/>
              </a:solidFill>
              <a:latin typeface="Aptos" panose="02110004020202020204"/>
              <a:ea typeface="+mn-ea"/>
              <a:cs typeface="+mn-cs"/>
            </a:rPr>
            <a:t> </a:t>
          </a:r>
          <a:r>
            <a:rPr lang="en-AU" sz="1800" b="1" kern="1200" dirty="0" err="1">
              <a:solidFill>
                <a:sysClr val="window" lastClr="FFFFFF"/>
              </a:solidFill>
              <a:latin typeface="Aptos" panose="02110004020202020204"/>
              <a:ea typeface="+mn-ea"/>
              <a:cs typeface="+mn-cs"/>
            </a:rPr>
            <a:t>em</a:t>
          </a:r>
          <a:r>
            <a:rPr lang="en-AU" sz="1800" b="1" kern="1200" dirty="0">
              <a:solidFill>
                <a:sysClr val="window" lastClr="FFFFFF"/>
              </a:solidFill>
              <a:latin typeface="Aptos" panose="02110004020202020204"/>
              <a:ea typeface="+mn-ea"/>
              <a:cs typeface="+mn-cs"/>
            </a:rPr>
            <a:t> &lt;5 </a:t>
          </a:r>
        </a:p>
        <a:p>
          <a:pPr marL="0" lvl="0" indent="0" algn="ctr" defTabSz="800100">
            <a:lnSpc>
              <a:spcPct val="90000"/>
            </a:lnSpc>
            <a:spcBef>
              <a:spcPct val="0"/>
            </a:spcBef>
            <a:spcAft>
              <a:spcPct val="35000"/>
            </a:spcAft>
            <a:buNone/>
          </a:pPr>
          <a:r>
            <a:rPr lang="en-AU" sz="1800" i="1" kern="1200" dirty="0">
              <a:solidFill>
                <a:sysClr val="window" lastClr="FFFFFF"/>
              </a:solidFill>
              <a:latin typeface="Aptos" panose="02110004020202020204"/>
              <a:ea typeface="+mn-ea"/>
              <a:cs typeface="+mn-cs"/>
            </a:rPr>
            <a:t>(</a:t>
          </a:r>
          <a:r>
            <a:rPr lang="en-AU" sz="1800" i="1" kern="1200" dirty="0" err="1">
              <a:solidFill>
                <a:sysClr val="window" lastClr="FFFFFF"/>
              </a:solidFill>
              <a:latin typeface="Aptos" panose="02110004020202020204"/>
              <a:ea typeface="+mn-ea"/>
              <a:cs typeface="+mn-cs"/>
            </a:rPr>
            <a:t>Triệu</a:t>
          </a:r>
          <a:r>
            <a:rPr lang="en-AU" sz="1800" i="1" kern="1200" dirty="0">
              <a:solidFill>
                <a:sysClr val="window" lastClr="FFFFFF"/>
              </a:solidFill>
              <a:latin typeface="Aptos" panose="02110004020202020204"/>
              <a:ea typeface="+mn-ea"/>
              <a:cs typeface="+mn-cs"/>
            </a:rPr>
            <a:t> </a:t>
          </a:r>
          <a:r>
            <a:rPr lang="en-AU" sz="1800" i="1" kern="1200" dirty="0" err="1">
              <a:solidFill>
                <a:sysClr val="window" lastClr="FFFFFF"/>
              </a:solidFill>
              <a:latin typeface="Aptos" panose="02110004020202020204"/>
              <a:ea typeface="+mn-ea"/>
              <a:cs typeface="+mn-cs"/>
            </a:rPr>
            <a:t>chảy</a:t>
          </a:r>
          <a:r>
            <a:rPr lang="en-AU" sz="1800" i="1" kern="1200" dirty="0">
              <a:solidFill>
                <a:sysClr val="window" lastClr="FFFFFF"/>
              </a:solidFill>
              <a:latin typeface="Aptos" panose="02110004020202020204"/>
              <a:ea typeface="+mn-ea"/>
              <a:cs typeface="+mn-cs"/>
            </a:rPr>
            <a:t>)</a:t>
          </a:r>
        </a:p>
        <a:p>
          <a:pPr marL="0" lvl="0" indent="0" algn="ctr" defTabSz="800100">
            <a:lnSpc>
              <a:spcPct val="90000"/>
            </a:lnSpc>
            <a:spcBef>
              <a:spcPct val="0"/>
            </a:spcBef>
            <a:spcAft>
              <a:spcPct val="35000"/>
            </a:spcAft>
            <a:buNone/>
          </a:pPr>
          <a:r>
            <a:rPr lang="en-AU" sz="1800" kern="1200" dirty="0">
              <a:solidFill>
                <a:sysClr val="window" lastClr="FFFFFF"/>
              </a:solidFill>
              <a:latin typeface="Aptos" panose="02110004020202020204"/>
              <a:ea typeface="+mn-ea"/>
              <a:cs typeface="+mn-cs"/>
            </a:rPr>
            <a:t> Rota </a:t>
          </a:r>
          <a:r>
            <a:rPr lang="en-AU" sz="1800" kern="1200" dirty="0" err="1">
              <a:solidFill>
                <a:sysClr val="window" lastClr="FFFFFF"/>
              </a:solidFill>
              <a:latin typeface="Aptos" panose="02110004020202020204"/>
              <a:ea typeface="+mn-ea"/>
              <a:cs typeface="+mn-cs"/>
            </a:rPr>
            <a:t>và</a:t>
          </a:r>
          <a:r>
            <a:rPr lang="en-AU" sz="1800" kern="1200" dirty="0">
              <a:solidFill>
                <a:sysClr val="window" lastClr="FFFFFF"/>
              </a:solidFill>
              <a:latin typeface="Aptos" panose="02110004020202020204"/>
              <a:ea typeface="+mn-ea"/>
              <a:cs typeface="+mn-cs"/>
            </a:rPr>
            <a:t> </a:t>
          </a:r>
          <a:r>
            <a:rPr lang="en-US" sz="1800" i="0" u="none" strike="noStrike" kern="1200" dirty="0" err="1">
              <a:solidFill>
                <a:sysClr val="window" lastClr="FFFFFF"/>
              </a:solidFill>
              <a:effectLst/>
              <a:latin typeface="Arial" panose="020B0604020202020204" pitchFamily="34" charset="0"/>
              <a:ea typeface="+mn-ea"/>
              <a:cs typeface="+mn-cs"/>
            </a:rPr>
            <a:t>Lỵ</a:t>
          </a:r>
          <a:r>
            <a:rPr lang="en-US" sz="1800" i="0" u="none" strike="noStrike" kern="1200" dirty="0">
              <a:solidFill>
                <a:sysClr val="window" lastClr="FFFFFF"/>
              </a:solidFill>
              <a:effectLst/>
              <a:latin typeface="Arial" panose="020B0604020202020204" pitchFamily="34" charset="0"/>
              <a:ea typeface="+mn-ea"/>
              <a:cs typeface="+mn-cs"/>
            </a:rPr>
            <a:t> </a:t>
          </a:r>
          <a:r>
            <a:rPr lang="en-US" sz="1800" i="0" u="none" strike="noStrike" kern="1200" dirty="0" err="1">
              <a:solidFill>
                <a:sysClr val="window" lastClr="FFFFFF"/>
              </a:solidFill>
              <a:effectLst/>
              <a:latin typeface="Arial" panose="020B0604020202020204" pitchFamily="34" charset="0"/>
              <a:ea typeface="+mn-ea"/>
              <a:cs typeface="+mn-cs"/>
            </a:rPr>
            <a:t>amip</a:t>
          </a:r>
          <a:r>
            <a:rPr lang="en-US" sz="1800" i="0" u="none" strike="noStrike" kern="1200" dirty="0">
              <a:solidFill>
                <a:sysClr val="window" lastClr="FFFFFF"/>
              </a:solidFill>
              <a:effectLst/>
              <a:latin typeface="Arial" panose="020B0604020202020204" pitchFamily="34" charset="0"/>
              <a:ea typeface="+mn-ea"/>
              <a:cs typeface="+mn-cs"/>
            </a:rPr>
            <a:t> </a:t>
          </a:r>
          <a:r>
            <a:rPr lang="en-CA" sz="1800" kern="1200" dirty="0">
              <a:solidFill>
                <a:sysClr val="window" lastClr="FFFFFF"/>
              </a:solidFill>
              <a:latin typeface="Aptos" panose="02110004020202020204"/>
              <a:ea typeface="+mn-ea"/>
              <a:cs typeface="Arial"/>
            </a:rPr>
            <a:t> </a:t>
          </a:r>
          <a:endParaRPr lang="en-AU" sz="1800" kern="1200" dirty="0">
            <a:solidFill>
              <a:sysClr val="window" lastClr="FFFFFF"/>
            </a:solidFill>
            <a:latin typeface="Aptos" panose="02110004020202020204"/>
            <a:ea typeface="+mn-ea"/>
            <a:cs typeface="+mn-cs"/>
          </a:endParaRPr>
        </a:p>
      </dsp:txBody>
      <dsp:txXfrm>
        <a:off x="619293" y="1663107"/>
        <a:ext cx="2884622" cy="1446675"/>
      </dsp:txXfrm>
    </dsp:sp>
    <dsp:sp modelId="{BA251F96-EB03-40A3-944E-1821E5537DB6}">
      <dsp:nvSpPr>
        <dsp:cNvPr id="0" name=""/>
        <dsp:cNvSpPr/>
      </dsp:nvSpPr>
      <dsp:spPr>
        <a:xfrm>
          <a:off x="3709846" y="1650029"/>
          <a:ext cx="3091786" cy="1446675"/>
        </a:xfrm>
        <a:prstGeom prst="rect">
          <a:avLst/>
        </a:prstGeom>
        <a:solidFill>
          <a:srgbClr val="156082">
            <a:alpha val="90000"/>
            <a:hueOff val="0"/>
            <a:satOff val="0"/>
            <a:lumOff val="0"/>
            <a:alphaOff val="-3000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b="1" kern="1200">
              <a:solidFill>
                <a:sysClr val="window" lastClr="FFFFFF"/>
              </a:solidFill>
              <a:latin typeface="Aptos" panose="02110004020202020204"/>
              <a:ea typeface="+mn-ea"/>
              <a:cs typeface="+mn-cs"/>
            </a:rPr>
            <a:t>4000 trẻ em &lt;5 </a:t>
          </a:r>
        </a:p>
        <a:p>
          <a:pPr marL="0" lvl="0" indent="0" algn="ctr" defTabSz="800100">
            <a:lnSpc>
              <a:spcPct val="90000"/>
            </a:lnSpc>
            <a:spcBef>
              <a:spcPct val="0"/>
            </a:spcBef>
            <a:spcAft>
              <a:spcPct val="35000"/>
            </a:spcAft>
            <a:buNone/>
          </a:pPr>
          <a:r>
            <a:rPr lang="en-AU" sz="1800" i="1" kern="1200">
              <a:solidFill>
                <a:sysClr val="window" lastClr="FFFFFF"/>
              </a:solidFill>
              <a:latin typeface="Aptos" panose="02110004020202020204"/>
              <a:ea typeface="+mn-ea"/>
              <a:cs typeface="+mn-cs"/>
            </a:rPr>
            <a:t>(Triệu chúng hô hấp)</a:t>
          </a:r>
          <a:r>
            <a:rPr lang="en-AU" sz="1800" kern="1200">
              <a:solidFill>
                <a:sysClr val="window" lastClr="FFFFFF"/>
              </a:solidFill>
              <a:latin typeface="Aptos" panose="02110004020202020204"/>
              <a:ea typeface="+mn-ea"/>
              <a:cs typeface="+mn-cs"/>
            </a:rPr>
            <a:t> </a:t>
          </a:r>
        </a:p>
        <a:p>
          <a:pPr marL="0" lvl="0" indent="0" algn="ctr" defTabSz="800100">
            <a:lnSpc>
              <a:spcPct val="90000"/>
            </a:lnSpc>
            <a:spcBef>
              <a:spcPct val="0"/>
            </a:spcBef>
            <a:spcAft>
              <a:spcPct val="35000"/>
            </a:spcAft>
            <a:buNone/>
          </a:pPr>
          <a:r>
            <a:rPr lang="en-AU" sz="1800" kern="1200">
              <a:solidFill>
                <a:sysClr val="window" lastClr="FFFFFF"/>
              </a:solidFill>
              <a:latin typeface="Aptos" panose="02110004020202020204"/>
              <a:ea typeface="+mn-ea"/>
              <a:cs typeface="+mn-cs"/>
            </a:rPr>
            <a:t>cúm A/B và RSV</a:t>
          </a:r>
        </a:p>
        <a:p>
          <a:pPr marL="0" lvl="0" indent="0" algn="ctr" defTabSz="800100">
            <a:lnSpc>
              <a:spcPct val="90000"/>
            </a:lnSpc>
            <a:spcBef>
              <a:spcPct val="0"/>
            </a:spcBef>
            <a:spcAft>
              <a:spcPct val="35000"/>
            </a:spcAft>
            <a:buNone/>
          </a:pPr>
          <a:endParaRPr lang="en-AU" sz="1800" kern="1200" dirty="0">
            <a:solidFill>
              <a:sysClr val="window" lastClr="FFFFFF"/>
            </a:solidFill>
            <a:latin typeface="Aptos" panose="02110004020202020204"/>
            <a:ea typeface="+mn-ea"/>
            <a:cs typeface="+mn-cs"/>
          </a:endParaRPr>
        </a:p>
      </dsp:txBody>
      <dsp:txXfrm>
        <a:off x="3709846" y="1650029"/>
        <a:ext cx="3091786" cy="1446675"/>
      </dsp:txXfrm>
    </dsp:sp>
    <dsp:sp modelId="{C31F6FBA-EDD7-4AB7-846A-C3450E978E7D}">
      <dsp:nvSpPr>
        <dsp:cNvPr id="0" name=""/>
        <dsp:cNvSpPr/>
      </dsp:nvSpPr>
      <dsp:spPr>
        <a:xfrm>
          <a:off x="1838009" y="3276434"/>
          <a:ext cx="3554891" cy="1412620"/>
        </a:xfrm>
        <a:prstGeom prst="rect">
          <a:avLst/>
        </a:prstGeom>
        <a:solidFill>
          <a:srgbClr val="156082">
            <a:alpha val="90000"/>
            <a:hueOff val="0"/>
            <a:satOff val="0"/>
            <a:lumOff val="0"/>
            <a:alphaOff val="-4000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b="1" kern="1200" noProof="1">
              <a:solidFill>
                <a:sysClr val="window" lastClr="FFFFFF"/>
              </a:solidFill>
              <a:latin typeface="Aptos" panose="02110004020202020204"/>
              <a:ea typeface="+mn-ea"/>
              <a:cs typeface="+mn-cs"/>
            </a:rPr>
            <a:t>1500 người lớn và Trẻ em&gt;5 tuổi</a:t>
          </a:r>
        </a:p>
        <a:p>
          <a:pPr marL="0" lvl="0" indent="0" algn="ctr" defTabSz="800100">
            <a:lnSpc>
              <a:spcPct val="90000"/>
            </a:lnSpc>
            <a:spcBef>
              <a:spcPct val="0"/>
            </a:spcBef>
            <a:spcAft>
              <a:spcPct val="35000"/>
            </a:spcAft>
            <a:buNone/>
          </a:pPr>
          <a:r>
            <a:rPr lang="en-AU" sz="1800" i="1" kern="1200" dirty="0">
              <a:solidFill>
                <a:sysClr val="window" lastClr="FFFFFF"/>
              </a:solidFill>
              <a:latin typeface="Aptos" panose="02110004020202020204"/>
              <a:ea typeface="+mn-ea"/>
              <a:cs typeface="+mn-cs"/>
            </a:rPr>
            <a:t>(</a:t>
          </a:r>
          <a:r>
            <a:rPr lang="en-AU" sz="1800" i="1" kern="1200" dirty="0" err="1">
              <a:solidFill>
                <a:sysClr val="window" lastClr="FFFFFF"/>
              </a:solidFill>
              <a:latin typeface="Aptos" panose="02110004020202020204"/>
              <a:ea typeface="+mn-ea"/>
              <a:cs typeface="+mn-cs"/>
            </a:rPr>
            <a:t>Triệu</a:t>
          </a:r>
          <a:r>
            <a:rPr lang="en-AU" sz="1800" i="1" kern="1200" dirty="0">
              <a:solidFill>
                <a:sysClr val="window" lastClr="FFFFFF"/>
              </a:solidFill>
              <a:latin typeface="Aptos" panose="02110004020202020204"/>
              <a:ea typeface="+mn-ea"/>
              <a:cs typeface="+mn-cs"/>
            </a:rPr>
            <a:t> </a:t>
          </a:r>
          <a:r>
            <a:rPr lang="en-AU" sz="1800" i="1" kern="1200" dirty="0" err="1">
              <a:solidFill>
                <a:sysClr val="window" lastClr="FFFFFF"/>
              </a:solidFill>
              <a:latin typeface="Aptos" panose="02110004020202020204"/>
              <a:ea typeface="+mn-ea"/>
              <a:cs typeface="+mn-cs"/>
            </a:rPr>
            <a:t>chảy</a:t>
          </a:r>
          <a:r>
            <a:rPr lang="en-AU" sz="1800" i="1" kern="1200" dirty="0">
              <a:solidFill>
                <a:sysClr val="window" lastClr="FFFFFF"/>
              </a:solidFill>
              <a:latin typeface="Aptos" panose="02110004020202020204"/>
              <a:ea typeface="+mn-ea"/>
              <a:cs typeface="+mn-cs"/>
            </a:rPr>
            <a:t>)</a:t>
          </a:r>
        </a:p>
        <a:p>
          <a:pPr marL="0" lvl="0" indent="0" algn="ctr" defTabSz="800100">
            <a:lnSpc>
              <a:spcPct val="90000"/>
            </a:lnSpc>
            <a:spcBef>
              <a:spcPct val="0"/>
            </a:spcBef>
            <a:spcAft>
              <a:spcPct val="35000"/>
            </a:spcAft>
            <a:buNone/>
          </a:pPr>
          <a:r>
            <a:rPr lang="en-US" sz="1800" i="0" u="none" strike="noStrike" kern="1200" noProof="1">
              <a:solidFill>
                <a:sysClr val="window" lastClr="FFFFFF"/>
              </a:solidFill>
              <a:effectLst/>
              <a:latin typeface="Arial" panose="020B0604020202020204" pitchFamily="34" charset="0"/>
              <a:ea typeface="+mn-ea"/>
              <a:cs typeface="+mn-cs"/>
            </a:rPr>
            <a:t>Ly amip </a:t>
          </a:r>
          <a:endParaRPr lang="en-AU" sz="1800" kern="1200" noProof="1">
            <a:solidFill>
              <a:sysClr val="window" lastClr="FFFFFF"/>
            </a:solidFill>
            <a:latin typeface="Aptos" panose="02110004020202020204"/>
            <a:ea typeface="+mn-ea"/>
            <a:cs typeface="+mn-cs"/>
          </a:endParaRPr>
        </a:p>
      </dsp:txBody>
      <dsp:txXfrm>
        <a:off x="1838009" y="3276434"/>
        <a:ext cx="3554891" cy="141262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827733-C7D0-4613-A5A1-2D75E64EBC04}" type="datetimeFigureOut">
              <a:rPr lang="en-US" smtClean="0"/>
              <a:t>8/21/2024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11FEF5-D8D9-4B25-AF39-155A66673331}" type="slidenum">
              <a:rPr lang="en-US" smtClean="0"/>
              <a:t>‹#›</a:t>
            </a:fld>
            <a:endParaRPr lang="en-US"/>
          </a:p>
        </p:txBody>
      </p:sp>
    </p:spTree>
    <p:extLst>
      <p:ext uri="{BB962C8B-B14F-4D97-AF65-F5344CB8AC3E}">
        <p14:creationId xmlns:p14="http://schemas.microsoft.com/office/powerpoint/2010/main" val="2435022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3.png"/><Relationship Id="rId4" Type="http://schemas.microsoft.com/office/2007/relationships/hdphoto" Target="../media/hdphoto1.wdp"/></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4.xml"/><Relationship Id="rId5" Type="http://schemas.microsoft.com/office/2007/relationships/hdphoto" Target="../media/hdphoto2.wdp"/><Relationship Id="rId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4.xml"/><Relationship Id="rId5" Type="http://schemas.microsoft.com/office/2007/relationships/hdphoto" Target="../media/hdphoto2.wdp"/><Relationship Id="rId4" Type="http://schemas.openxmlformats.org/officeDocument/2006/relationships/image" Target="../media/image10.png"/></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4.xml"/><Relationship Id="rId5" Type="http://schemas.microsoft.com/office/2007/relationships/hdphoto" Target="../media/hdphoto2.wdp"/><Relationship Id="rId4" Type="http://schemas.openxmlformats.org/officeDocument/2006/relationships/image" Target="../media/image10.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1.xml"/><Relationship Id="rId4" Type="http://schemas.openxmlformats.org/officeDocument/2006/relationships/image" Target="../media/image11.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60EB6-0A97-AAC7-6C45-25068D203E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0F1BCC-9496-C373-851D-B3E9AEDB1E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B6A294-678C-24B9-A7FC-155C5799E313}"/>
              </a:ext>
            </a:extLst>
          </p:cNvPr>
          <p:cNvSpPr>
            <a:spLocks noGrp="1"/>
          </p:cNvSpPr>
          <p:nvPr>
            <p:ph type="dt" sz="half" idx="10"/>
          </p:nvPr>
        </p:nvSpPr>
        <p:spPr/>
        <p:txBody>
          <a:bodyPr/>
          <a:lstStyle/>
          <a:p>
            <a:fld id="{6CB49899-29BD-49A0-9426-77D460DADE6D}" type="datetimeFigureOut">
              <a:rPr lang="en-US" smtClean="0"/>
              <a:t>8/21/2024</a:t>
            </a:fld>
            <a:endParaRPr lang="en-US"/>
          </a:p>
        </p:txBody>
      </p:sp>
      <p:sp>
        <p:nvSpPr>
          <p:cNvPr id="5" name="Footer Placeholder 4">
            <a:extLst>
              <a:ext uri="{FF2B5EF4-FFF2-40B4-BE49-F238E27FC236}">
                <a16:creationId xmlns:a16="http://schemas.microsoft.com/office/drawing/2014/main" id="{9FB56AD8-2961-00AD-10E1-302065887A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3DE3FC-A3A6-F14A-747D-E62DEF4FABB1}"/>
              </a:ext>
            </a:extLst>
          </p:cNvPr>
          <p:cNvSpPr>
            <a:spLocks noGrp="1"/>
          </p:cNvSpPr>
          <p:nvPr>
            <p:ph type="sldNum" sz="quarter" idx="12"/>
          </p:nvPr>
        </p:nvSpPr>
        <p:spPr/>
        <p:txBody>
          <a:bodyPr/>
          <a:lstStyle/>
          <a:p>
            <a:fld id="{262FF039-BFB9-4237-B5BA-B0B685B9D3DC}" type="slidenum">
              <a:rPr lang="en-US" smtClean="0"/>
              <a:t>‹#›</a:t>
            </a:fld>
            <a:endParaRPr lang="en-US"/>
          </a:p>
        </p:txBody>
      </p:sp>
    </p:spTree>
    <p:extLst>
      <p:ext uri="{BB962C8B-B14F-4D97-AF65-F5344CB8AC3E}">
        <p14:creationId xmlns:p14="http://schemas.microsoft.com/office/powerpoint/2010/main" val="2565132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D392F-CC26-29C0-6A22-1045B73876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41CECD-7A83-14FA-E3C1-9891B6AB19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FFFE6C-0BE6-7ABB-C79E-AE027DE94F0B}"/>
              </a:ext>
            </a:extLst>
          </p:cNvPr>
          <p:cNvSpPr>
            <a:spLocks noGrp="1"/>
          </p:cNvSpPr>
          <p:nvPr>
            <p:ph type="dt" sz="half" idx="10"/>
          </p:nvPr>
        </p:nvSpPr>
        <p:spPr/>
        <p:txBody>
          <a:bodyPr/>
          <a:lstStyle/>
          <a:p>
            <a:fld id="{6CB49899-29BD-49A0-9426-77D460DADE6D}" type="datetimeFigureOut">
              <a:rPr lang="en-US" smtClean="0"/>
              <a:t>8/21/2024</a:t>
            </a:fld>
            <a:endParaRPr lang="en-US"/>
          </a:p>
        </p:txBody>
      </p:sp>
      <p:sp>
        <p:nvSpPr>
          <p:cNvPr id="5" name="Footer Placeholder 4">
            <a:extLst>
              <a:ext uri="{FF2B5EF4-FFF2-40B4-BE49-F238E27FC236}">
                <a16:creationId xmlns:a16="http://schemas.microsoft.com/office/drawing/2014/main" id="{36EAFED3-FA71-9121-097D-42485BAD77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135A86-7FA6-9A8D-294D-60295840A93C}"/>
              </a:ext>
            </a:extLst>
          </p:cNvPr>
          <p:cNvSpPr>
            <a:spLocks noGrp="1"/>
          </p:cNvSpPr>
          <p:nvPr>
            <p:ph type="sldNum" sz="quarter" idx="12"/>
          </p:nvPr>
        </p:nvSpPr>
        <p:spPr/>
        <p:txBody>
          <a:bodyPr/>
          <a:lstStyle/>
          <a:p>
            <a:fld id="{262FF039-BFB9-4237-B5BA-B0B685B9D3DC}" type="slidenum">
              <a:rPr lang="en-US" smtClean="0"/>
              <a:t>‹#›</a:t>
            </a:fld>
            <a:endParaRPr lang="en-US"/>
          </a:p>
        </p:txBody>
      </p:sp>
    </p:spTree>
    <p:extLst>
      <p:ext uri="{BB962C8B-B14F-4D97-AF65-F5344CB8AC3E}">
        <p14:creationId xmlns:p14="http://schemas.microsoft.com/office/powerpoint/2010/main" val="1627762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910605-3040-D31E-8EE0-2CC6CEA7E7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38F054-5D8B-7F6D-180D-559FC7B689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D92211-3F81-187D-4918-4A8C87460F50}"/>
              </a:ext>
            </a:extLst>
          </p:cNvPr>
          <p:cNvSpPr>
            <a:spLocks noGrp="1"/>
          </p:cNvSpPr>
          <p:nvPr>
            <p:ph type="dt" sz="half" idx="10"/>
          </p:nvPr>
        </p:nvSpPr>
        <p:spPr/>
        <p:txBody>
          <a:bodyPr/>
          <a:lstStyle/>
          <a:p>
            <a:fld id="{6CB49899-29BD-49A0-9426-77D460DADE6D}" type="datetimeFigureOut">
              <a:rPr lang="en-US" smtClean="0"/>
              <a:t>8/21/2024</a:t>
            </a:fld>
            <a:endParaRPr lang="en-US"/>
          </a:p>
        </p:txBody>
      </p:sp>
      <p:sp>
        <p:nvSpPr>
          <p:cNvPr id="5" name="Footer Placeholder 4">
            <a:extLst>
              <a:ext uri="{FF2B5EF4-FFF2-40B4-BE49-F238E27FC236}">
                <a16:creationId xmlns:a16="http://schemas.microsoft.com/office/drawing/2014/main" id="{0D787125-67F5-1755-013F-00FED191A9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E76E35-930B-F058-049D-F4EED8553ECD}"/>
              </a:ext>
            </a:extLst>
          </p:cNvPr>
          <p:cNvSpPr>
            <a:spLocks noGrp="1"/>
          </p:cNvSpPr>
          <p:nvPr>
            <p:ph type="sldNum" sz="quarter" idx="12"/>
          </p:nvPr>
        </p:nvSpPr>
        <p:spPr/>
        <p:txBody>
          <a:bodyPr/>
          <a:lstStyle/>
          <a:p>
            <a:fld id="{262FF039-BFB9-4237-B5BA-B0B685B9D3DC}" type="slidenum">
              <a:rPr lang="en-US" smtClean="0"/>
              <a:t>‹#›</a:t>
            </a:fld>
            <a:endParaRPr lang="en-US"/>
          </a:p>
        </p:txBody>
      </p:sp>
    </p:spTree>
    <p:extLst>
      <p:ext uri="{BB962C8B-B14F-4D97-AF65-F5344CB8AC3E}">
        <p14:creationId xmlns:p14="http://schemas.microsoft.com/office/powerpoint/2010/main" val="3363387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23FFC-0FBA-1623-56D5-9CBF1F02CB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6D88BD-A0AE-61EE-72CB-7E37ADB6EE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07ED6E-C95D-463F-9AA0-8C9883C51A2C}"/>
              </a:ext>
            </a:extLst>
          </p:cNvPr>
          <p:cNvSpPr>
            <a:spLocks noGrp="1"/>
          </p:cNvSpPr>
          <p:nvPr>
            <p:ph type="dt" sz="half" idx="10"/>
          </p:nvPr>
        </p:nvSpPr>
        <p:spPr/>
        <p:txBody>
          <a:bodyPr/>
          <a:lstStyle/>
          <a:p>
            <a:fld id="{B01F7122-5D5B-4DB6-ABAA-47513BECDA0F}" type="datetimeFigureOut">
              <a:rPr lang="en-US" smtClean="0"/>
              <a:t>8/21/2024</a:t>
            </a:fld>
            <a:endParaRPr lang="en-US"/>
          </a:p>
        </p:txBody>
      </p:sp>
      <p:sp>
        <p:nvSpPr>
          <p:cNvPr id="5" name="Footer Placeholder 4">
            <a:extLst>
              <a:ext uri="{FF2B5EF4-FFF2-40B4-BE49-F238E27FC236}">
                <a16:creationId xmlns:a16="http://schemas.microsoft.com/office/drawing/2014/main" id="{E6B8C677-E642-7DBB-0047-F198A38FD6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A60295-4B81-9BA9-3A23-FEFC4D94FA74}"/>
              </a:ext>
            </a:extLst>
          </p:cNvPr>
          <p:cNvSpPr>
            <a:spLocks noGrp="1"/>
          </p:cNvSpPr>
          <p:nvPr>
            <p:ph type="sldNum" sz="quarter" idx="12"/>
          </p:nvPr>
        </p:nvSpPr>
        <p:spPr/>
        <p:txBody>
          <a:bodyPr/>
          <a:lstStyle/>
          <a:p>
            <a:fld id="{A80D8CE7-8EC5-427A-90A1-136A9481DB6C}" type="slidenum">
              <a:rPr lang="en-US" smtClean="0"/>
              <a:t>‹#›</a:t>
            </a:fld>
            <a:endParaRPr lang="en-US"/>
          </a:p>
        </p:txBody>
      </p:sp>
    </p:spTree>
    <p:extLst>
      <p:ext uri="{BB962C8B-B14F-4D97-AF65-F5344CB8AC3E}">
        <p14:creationId xmlns:p14="http://schemas.microsoft.com/office/powerpoint/2010/main" val="3104185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AB459-074B-382D-B01E-FA5D6886CD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795D88-40B9-7400-B800-417A4933C0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B2BFE7-A953-E0E5-411F-C075BCFBAF21}"/>
              </a:ext>
            </a:extLst>
          </p:cNvPr>
          <p:cNvSpPr>
            <a:spLocks noGrp="1"/>
          </p:cNvSpPr>
          <p:nvPr>
            <p:ph type="dt" sz="half" idx="10"/>
          </p:nvPr>
        </p:nvSpPr>
        <p:spPr/>
        <p:txBody>
          <a:bodyPr/>
          <a:lstStyle/>
          <a:p>
            <a:fld id="{B01F7122-5D5B-4DB6-ABAA-47513BECDA0F}" type="datetimeFigureOut">
              <a:rPr lang="en-US" smtClean="0"/>
              <a:t>8/21/2024</a:t>
            </a:fld>
            <a:endParaRPr lang="en-US"/>
          </a:p>
        </p:txBody>
      </p:sp>
      <p:sp>
        <p:nvSpPr>
          <p:cNvPr id="5" name="Footer Placeholder 4">
            <a:extLst>
              <a:ext uri="{FF2B5EF4-FFF2-40B4-BE49-F238E27FC236}">
                <a16:creationId xmlns:a16="http://schemas.microsoft.com/office/drawing/2014/main" id="{42942D1E-7CFD-AC16-1803-E909C5FB20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6A6AB8-9CA5-F09E-7987-D5FEDBF8584F}"/>
              </a:ext>
            </a:extLst>
          </p:cNvPr>
          <p:cNvSpPr>
            <a:spLocks noGrp="1"/>
          </p:cNvSpPr>
          <p:nvPr>
            <p:ph type="sldNum" sz="quarter" idx="12"/>
          </p:nvPr>
        </p:nvSpPr>
        <p:spPr/>
        <p:txBody>
          <a:bodyPr/>
          <a:lstStyle/>
          <a:p>
            <a:fld id="{A80D8CE7-8EC5-427A-90A1-136A9481DB6C}" type="slidenum">
              <a:rPr lang="en-US" smtClean="0"/>
              <a:t>‹#›</a:t>
            </a:fld>
            <a:endParaRPr lang="en-US"/>
          </a:p>
        </p:txBody>
      </p:sp>
    </p:spTree>
    <p:extLst>
      <p:ext uri="{BB962C8B-B14F-4D97-AF65-F5344CB8AC3E}">
        <p14:creationId xmlns:p14="http://schemas.microsoft.com/office/powerpoint/2010/main" val="549479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5DA54-549D-4343-496F-E0DF410F18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BDC397-F0E6-D637-ECC7-B229A6AF21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564254-EEF7-71E3-88FC-48A11404E6A3}"/>
              </a:ext>
            </a:extLst>
          </p:cNvPr>
          <p:cNvSpPr>
            <a:spLocks noGrp="1"/>
          </p:cNvSpPr>
          <p:nvPr>
            <p:ph type="dt" sz="half" idx="10"/>
          </p:nvPr>
        </p:nvSpPr>
        <p:spPr/>
        <p:txBody>
          <a:bodyPr/>
          <a:lstStyle/>
          <a:p>
            <a:fld id="{B01F7122-5D5B-4DB6-ABAA-47513BECDA0F}" type="datetimeFigureOut">
              <a:rPr lang="en-US" smtClean="0"/>
              <a:t>8/21/2024</a:t>
            </a:fld>
            <a:endParaRPr lang="en-US"/>
          </a:p>
        </p:txBody>
      </p:sp>
      <p:sp>
        <p:nvSpPr>
          <p:cNvPr id="5" name="Footer Placeholder 4">
            <a:extLst>
              <a:ext uri="{FF2B5EF4-FFF2-40B4-BE49-F238E27FC236}">
                <a16:creationId xmlns:a16="http://schemas.microsoft.com/office/drawing/2014/main" id="{91D5B531-E8CC-8F56-840B-22B7E9EFF8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508D73-3FBA-37D7-A94A-8EE6D3C30FA6}"/>
              </a:ext>
            </a:extLst>
          </p:cNvPr>
          <p:cNvSpPr>
            <a:spLocks noGrp="1"/>
          </p:cNvSpPr>
          <p:nvPr>
            <p:ph type="sldNum" sz="quarter" idx="12"/>
          </p:nvPr>
        </p:nvSpPr>
        <p:spPr/>
        <p:txBody>
          <a:bodyPr/>
          <a:lstStyle/>
          <a:p>
            <a:fld id="{A80D8CE7-8EC5-427A-90A1-136A9481DB6C}" type="slidenum">
              <a:rPr lang="en-US" smtClean="0"/>
              <a:t>‹#›</a:t>
            </a:fld>
            <a:endParaRPr lang="en-US"/>
          </a:p>
        </p:txBody>
      </p:sp>
    </p:spTree>
    <p:extLst>
      <p:ext uri="{BB962C8B-B14F-4D97-AF65-F5344CB8AC3E}">
        <p14:creationId xmlns:p14="http://schemas.microsoft.com/office/powerpoint/2010/main" val="855539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0F1AE-B358-1A7A-0FE3-3456870BBD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B3B36C-8616-D703-D8BE-F72FEEE117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E9B9BF-28AE-7C6C-D4A1-69ABC7B249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9DF1EF-C3B4-A315-A8D7-9AA7AE4400EE}"/>
              </a:ext>
            </a:extLst>
          </p:cNvPr>
          <p:cNvSpPr>
            <a:spLocks noGrp="1"/>
          </p:cNvSpPr>
          <p:nvPr>
            <p:ph type="dt" sz="half" idx="10"/>
          </p:nvPr>
        </p:nvSpPr>
        <p:spPr/>
        <p:txBody>
          <a:bodyPr/>
          <a:lstStyle/>
          <a:p>
            <a:fld id="{B01F7122-5D5B-4DB6-ABAA-47513BECDA0F}" type="datetimeFigureOut">
              <a:rPr lang="en-US" smtClean="0"/>
              <a:t>8/21/2024</a:t>
            </a:fld>
            <a:endParaRPr lang="en-US"/>
          </a:p>
        </p:txBody>
      </p:sp>
      <p:sp>
        <p:nvSpPr>
          <p:cNvPr id="6" name="Footer Placeholder 5">
            <a:extLst>
              <a:ext uri="{FF2B5EF4-FFF2-40B4-BE49-F238E27FC236}">
                <a16:creationId xmlns:a16="http://schemas.microsoft.com/office/drawing/2014/main" id="{DE95785D-7DA3-2793-F5DB-C76D2DD243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35F7A1-CEF1-FD3F-A03B-4C914F9E7CB3}"/>
              </a:ext>
            </a:extLst>
          </p:cNvPr>
          <p:cNvSpPr>
            <a:spLocks noGrp="1"/>
          </p:cNvSpPr>
          <p:nvPr>
            <p:ph type="sldNum" sz="quarter" idx="12"/>
          </p:nvPr>
        </p:nvSpPr>
        <p:spPr/>
        <p:txBody>
          <a:bodyPr/>
          <a:lstStyle/>
          <a:p>
            <a:fld id="{A80D8CE7-8EC5-427A-90A1-136A9481DB6C}" type="slidenum">
              <a:rPr lang="en-US" smtClean="0"/>
              <a:t>‹#›</a:t>
            </a:fld>
            <a:endParaRPr lang="en-US"/>
          </a:p>
        </p:txBody>
      </p:sp>
    </p:spTree>
    <p:extLst>
      <p:ext uri="{BB962C8B-B14F-4D97-AF65-F5344CB8AC3E}">
        <p14:creationId xmlns:p14="http://schemas.microsoft.com/office/powerpoint/2010/main" val="2109370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66FDA-B17C-5410-B5C6-2C7D9D3545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3E36D5-8641-7A74-06ED-E04FB3569C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5A6434-5413-5DAB-7495-76D44CE39B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21353F-4046-3F22-5A7C-5E08C2E39A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23F5E2-78AA-B1B4-363D-721921113C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EE46F2-5CE6-D161-FB4A-C68A02E4ADBE}"/>
              </a:ext>
            </a:extLst>
          </p:cNvPr>
          <p:cNvSpPr>
            <a:spLocks noGrp="1"/>
          </p:cNvSpPr>
          <p:nvPr>
            <p:ph type="dt" sz="half" idx="10"/>
          </p:nvPr>
        </p:nvSpPr>
        <p:spPr/>
        <p:txBody>
          <a:bodyPr/>
          <a:lstStyle/>
          <a:p>
            <a:fld id="{B01F7122-5D5B-4DB6-ABAA-47513BECDA0F}" type="datetimeFigureOut">
              <a:rPr lang="en-US" smtClean="0"/>
              <a:t>8/21/2024</a:t>
            </a:fld>
            <a:endParaRPr lang="en-US"/>
          </a:p>
        </p:txBody>
      </p:sp>
      <p:sp>
        <p:nvSpPr>
          <p:cNvPr id="8" name="Footer Placeholder 7">
            <a:extLst>
              <a:ext uri="{FF2B5EF4-FFF2-40B4-BE49-F238E27FC236}">
                <a16:creationId xmlns:a16="http://schemas.microsoft.com/office/drawing/2014/main" id="{CEC780D5-BB5A-67E6-47A5-8F638B950A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F40182-9660-6CA3-40EE-90D279FB2203}"/>
              </a:ext>
            </a:extLst>
          </p:cNvPr>
          <p:cNvSpPr>
            <a:spLocks noGrp="1"/>
          </p:cNvSpPr>
          <p:nvPr>
            <p:ph type="sldNum" sz="quarter" idx="12"/>
          </p:nvPr>
        </p:nvSpPr>
        <p:spPr/>
        <p:txBody>
          <a:bodyPr/>
          <a:lstStyle/>
          <a:p>
            <a:fld id="{A80D8CE7-8EC5-427A-90A1-136A9481DB6C}" type="slidenum">
              <a:rPr lang="en-US" smtClean="0"/>
              <a:t>‹#›</a:t>
            </a:fld>
            <a:endParaRPr lang="en-US"/>
          </a:p>
        </p:txBody>
      </p:sp>
    </p:spTree>
    <p:extLst>
      <p:ext uri="{BB962C8B-B14F-4D97-AF65-F5344CB8AC3E}">
        <p14:creationId xmlns:p14="http://schemas.microsoft.com/office/powerpoint/2010/main" val="3216811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25EEF-6DC5-DFFB-8323-1DE62ED127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0C0C3A-3FF3-162A-3783-186604046D69}"/>
              </a:ext>
            </a:extLst>
          </p:cNvPr>
          <p:cNvSpPr>
            <a:spLocks noGrp="1"/>
          </p:cNvSpPr>
          <p:nvPr>
            <p:ph type="dt" sz="half" idx="10"/>
          </p:nvPr>
        </p:nvSpPr>
        <p:spPr/>
        <p:txBody>
          <a:bodyPr/>
          <a:lstStyle/>
          <a:p>
            <a:fld id="{B01F7122-5D5B-4DB6-ABAA-47513BECDA0F}" type="datetimeFigureOut">
              <a:rPr lang="en-US" smtClean="0"/>
              <a:t>8/21/2024</a:t>
            </a:fld>
            <a:endParaRPr lang="en-US"/>
          </a:p>
        </p:txBody>
      </p:sp>
      <p:sp>
        <p:nvSpPr>
          <p:cNvPr id="4" name="Footer Placeholder 3">
            <a:extLst>
              <a:ext uri="{FF2B5EF4-FFF2-40B4-BE49-F238E27FC236}">
                <a16:creationId xmlns:a16="http://schemas.microsoft.com/office/drawing/2014/main" id="{88DD6E8F-E788-F323-7778-A4F0FE322F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7A06E9-787B-65EF-DFDE-05123E9D960B}"/>
              </a:ext>
            </a:extLst>
          </p:cNvPr>
          <p:cNvSpPr>
            <a:spLocks noGrp="1"/>
          </p:cNvSpPr>
          <p:nvPr>
            <p:ph type="sldNum" sz="quarter" idx="12"/>
          </p:nvPr>
        </p:nvSpPr>
        <p:spPr/>
        <p:txBody>
          <a:bodyPr/>
          <a:lstStyle/>
          <a:p>
            <a:fld id="{A80D8CE7-8EC5-427A-90A1-136A9481DB6C}" type="slidenum">
              <a:rPr lang="en-US" smtClean="0"/>
              <a:t>‹#›</a:t>
            </a:fld>
            <a:endParaRPr lang="en-US"/>
          </a:p>
        </p:txBody>
      </p:sp>
    </p:spTree>
    <p:extLst>
      <p:ext uri="{BB962C8B-B14F-4D97-AF65-F5344CB8AC3E}">
        <p14:creationId xmlns:p14="http://schemas.microsoft.com/office/powerpoint/2010/main" val="2231298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4F05BB-C6AC-42C2-8D53-F8E9BEFD1D64}"/>
              </a:ext>
            </a:extLst>
          </p:cNvPr>
          <p:cNvSpPr>
            <a:spLocks noGrp="1"/>
          </p:cNvSpPr>
          <p:nvPr>
            <p:ph type="dt" sz="half" idx="10"/>
          </p:nvPr>
        </p:nvSpPr>
        <p:spPr/>
        <p:txBody>
          <a:bodyPr/>
          <a:lstStyle/>
          <a:p>
            <a:fld id="{B01F7122-5D5B-4DB6-ABAA-47513BECDA0F}" type="datetimeFigureOut">
              <a:rPr lang="en-US" smtClean="0"/>
              <a:t>8/21/2024</a:t>
            </a:fld>
            <a:endParaRPr lang="en-US"/>
          </a:p>
        </p:txBody>
      </p:sp>
      <p:sp>
        <p:nvSpPr>
          <p:cNvPr id="3" name="Footer Placeholder 2">
            <a:extLst>
              <a:ext uri="{FF2B5EF4-FFF2-40B4-BE49-F238E27FC236}">
                <a16:creationId xmlns:a16="http://schemas.microsoft.com/office/drawing/2014/main" id="{AAA7ACAD-1B94-3C49-246E-B3A54486C5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335537-5737-0A8A-318E-C0DDB9978F37}"/>
              </a:ext>
            </a:extLst>
          </p:cNvPr>
          <p:cNvSpPr>
            <a:spLocks noGrp="1"/>
          </p:cNvSpPr>
          <p:nvPr>
            <p:ph type="sldNum" sz="quarter" idx="12"/>
          </p:nvPr>
        </p:nvSpPr>
        <p:spPr/>
        <p:txBody>
          <a:bodyPr/>
          <a:lstStyle/>
          <a:p>
            <a:fld id="{A80D8CE7-8EC5-427A-90A1-136A9481DB6C}" type="slidenum">
              <a:rPr lang="en-US" smtClean="0"/>
              <a:t>‹#›</a:t>
            </a:fld>
            <a:endParaRPr lang="en-US"/>
          </a:p>
        </p:txBody>
      </p:sp>
    </p:spTree>
    <p:extLst>
      <p:ext uri="{BB962C8B-B14F-4D97-AF65-F5344CB8AC3E}">
        <p14:creationId xmlns:p14="http://schemas.microsoft.com/office/powerpoint/2010/main" val="306809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9A0B3-9DAF-790F-241B-4F4A59DE98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994256-E905-6EA9-D0C5-8729375609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F0B860-16AB-AB7E-223B-A4404EEA41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A8248C-285C-0E5C-E3F8-D7D147AEAA1E}"/>
              </a:ext>
            </a:extLst>
          </p:cNvPr>
          <p:cNvSpPr>
            <a:spLocks noGrp="1"/>
          </p:cNvSpPr>
          <p:nvPr>
            <p:ph type="dt" sz="half" idx="10"/>
          </p:nvPr>
        </p:nvSpPr>
        <p:spPr/>
        <p:txBody>
          <a:bodyPr/>
          <a:lstStyle/>
          <a:p>
            <a:fld id="{B01F7122-5D5B-4DB6-ABAA-47513BECDA0F}" type="datetimeFigureOut">
              <a:rPr lang="en-US" smtClean="0"/>
              <a:t>8/21/2024</a:t>
            </a:fld>
            <a:endParaRPr lang="en-US"/>
          </a:p>
        </p:txBody>
      </p:sp>
      <p:sp>
        <p:nvSpPr>
          <p:cNvPr id="6" name="Footer Placeholder 5">
            <a:extLst>
              <a:ext uri="{FF2B5EF4-FFF2-40B4-BE49-F238E27FC236}">
                <a16:creationId xmlns:a16="http://schemas.microsoft.com/office/drawing/2014/main" id="{87ED08B9-82FF-987E-BD70-F037E6E554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89779A-0B25-2347-B241-305C415881D9}"/>
              </a:ext>
            </a:extLst>
          </p:cNvPr>
          <p:cNvSpPr>
            <a:spLocks noGrp="1"/>
          </p:cNvSpPr>
          <p:nvPr>
            <p:ph type="sldNum" sz="quarter" idx="12"/>
          </p:nvPr>
        </p:nvSpPr>
        <p:spPr/>
        <p:txBody>
          <a:bodyPr/>
          <a:lstStyle/>
          <a:p>
            <a:fld id="{A80D8CE7-8EC5-427A-90A1-136A9481DB6C}" type="slidenum">
              <a:rPr lang="en-US" smtClean="0"/>
              <a:t>‹#›</a:t>
            </a:fld>
            <a:endParaRPr lang="en-US"/>
          </a:p>
        </p:txBody>
      </p:sp>
    </p:spTree>
    <p:extLst>
      <p:ext uri="{BB962C8B-B14F-4D97-AF65-F5344CB8AC3E}">
        <p14:creationId xmlns:p14="http://schemas.microsoft.com/office/powerpoint/2010/main" val="2129077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04F97-4EFB-1E56-09A9-B077BCAA96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1296D-C59A-082B-18D1-D84FBD227D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EB3EC2-EE9C-1E70-B93A-75603330451E}"/>
              </a:ext>
            </a:extLst>
          </p:cNvPr>
          <p:cNvSpPr>
            <a:spLocks noGrp="1"/>
          </p:cNvSpPr>
          <p:nvPr>
            <p:ph type="dt" sz="half" idx="10"/>
          </p:nvPr>
        </p:nvSpPr>
        <p:spPr/>
        <p:txBody>
          <a:bodyPr/>
          <a:lstStyle/>
          <a:p>
            <a:fld id="{6CB49899-29BD-49A0-9426-77D460DADE6D}" type="datetimeFigureOut">
              <a:rPr lang="en-US" smtClean="0"/>
              <a:t>8/21/2024</a:t>
            </a:fld>
            <a:endParaRPr lang="en-US"/>
          </a:p>
        </p:txBody>
      </p:sp>
      <p:sp>
        <p:nvSpPr>
          <p:cNvPr id="5" name="Footer Placeholder 4">
            <a:extLst>
              <a:ext uri="{FF2B5EF4-FFF2-40B4-BE49-F238E27FC236}">
                <a16:creationId xmlns:a16="http://schemas.microsoft.com/office/drawing/2014/main" id="{E42CAC85-04DD-3C38-4519-D36548CE3C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E7C11-90DB-ED6F-798C-70F724E7D205}"/>
              </a:ext>
            </a:extLst>
          </p:cNvPr>
          <p:cNvSpPr>
            <a:spLocks noGrp="1"/>
          </p:cNvSpPr>
          <p:nvPr>
            <p:ph type="sldNum" sz="quarter" idx="12"/>
          </p:nvPr>
        </p:nvSpPr>
        <p:spPr/>
        <p:txBody>
          <a:bodyPr/>
          <a:lstStyle/>
          <a:p>
            <a:fld id="{262FF039-BFB9-4237-B5BA-B0B685B9D3DC}" type="slidenum">
              <a:rPr lang="en-US" smtClean="0"/>
              <a:t>‹#›</a:t>
            </a:fld>
            <a:endParaRPr lang="en-US"/>
          </a:p>
        </p:txBody>
      </p:sp>
    </p:spTree>
    <p:extLst>
      <p:ext uri="{BB962C8B-B14F-4D97-AF65-F5344CB8AC3E}">
        <p14:creationId xmlns:p14="http://schemas.microsoft.com/office/powerpoint/2010/main" val="3357058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84A4D-F550-7EB7-C19C-AC0E58E11D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D16498-33A9-7FD4-2033-1857716D3F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537332-3FD2-319D-4EFB-273DE2F632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9DF30E-D73E-21E4-ADD4-24858C166544}"/>
              </a:ext>
            </a:extLst>
          </p:cNvPr>
          <p:cNvSpPr>
            <a:spLocks noGrp="1"/>
          </p:cNvSpPr>
          <p:nvPr>
            <p:ph type="dt" sz="half" idx="10"/>
          </p:nvPr>
        </p:nvSpPr>
        <p:spPr/>
        <p:txBody>
          <a:bodyPr/>
          <a:lstStyle/>
          <a:p>
            <a:fld id="{B01F7122-5D5B-4DB6-ABAA-47513BECDA0F}" type="datetimeFigureOut">
              <a:rPr lang="en-US" smtClean="0"/>
              <a:t>8/21/2024</a:t>
            </a:fld>
            <a:endParaRPr lang="en-US"/>
          </a:p>
        </p:txBody>
      </p:sp>
      <p:sp>
        <p:nvSpPr>
          <p:cNvPr id="6" name="Footer Placeholder 5">
            <a:extLst>
              <a:ext uri="{FF2B5EF4-FFF2-40B4-BE49-F238E27FC236}">
                <a16:creationId xmlns:a16="http://schemas.microsoft.com/office/drawing/2014/main" id="{AF7086DB-A8EC-CD79-0539-8BE8EC7868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038DF1-6352-BFE2-B1CA-9AD667E13221}"/>
              </a:ext>
            </a:extLst>
          </p:cNvPr>
          <p:cNvSpPr>
            <a:spLocks noGrp="1"/>
          </p:cNvSpPr>
          <p:nvPr>
            <p:ph type="sldNum" sz="quarter" idx="12"/>
          </p:nvPr>
        </p:nvSpPr>
        <p:spPr/>
        <p:txBody>
          <a:bodyPr/>
          <a:lstStyle/>
          <a:p>
            <a:fld id="{A80D8CE7-8EC5-427A-90A1-136A9481DB6C}" type="slidenum">
              <a:rPr lang="en-US" smtClean="0"/>
              <a:t>‹#›</a:t>
            </a:fld>
            <a:endParaRPr lang="en-US"/>
          </a:p>
        </p:txBody>
      </p:sp>
    </p:spTree>
    <p:extLst>
      <p:ext uri="{BB962C8B-B14F-4D97-AF65-F5344CB8AC3E}">
        <p14:creationId xmlns:p14="http://schemas.microsoft.com/office/powerpoint/2010/main" val="17717548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21D3B-C70A-62E0-2907-B7C202981C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DB3919-9465-6C93-AD24-702991F3A3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BED428-331D-F4AB-9670-C4BC8E6CB5F9}"/>
              </a:ext>
            </a:extLst>
          </p:cNvPr>
          <p:cNvSpPr>
            <a:spLocks noGrp="1"/>
          </p:cNvSpPr>
          <p:nvPr>
            <p:ph type="dt" sz="half" idx="10"/>
          </p:nvPr>
        </p:nvSpPr>
        <p:spPr/>
        <p:txBody>
          <a:bodyPr/>
          <a:lstStyle/>
          <a:p>
            <a:fld id="{B01F7122-5D5B-4DB6-ABAA-47513BECDA0F}" type="datetimeFigureOut">
              <a:rPr lang="en-US" smtClean="0"/>
              <a:t>8/21/2024</a:t>
            </a:fld>
            <a:endParaRPr lang="en-US"/>
          </a:p>
        </p:txBody>
      </p:sp>
      <p:sp>
        <p:nvSpPr>
          <p:cNvPr id="5" name="Footer Placeholder 4">
            <a:extLst>
              <a:ext uri="{FF2B5EF4-FFF2-40B4-BE49-F238E27FC236}">
                <a16:creationId xmlns:a16="http://schemas.microsoft.com/office/drawing/2014/main" id="{94EAA657-11F1-CDD5-862A-1C1475F1F7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AF059B-0B43-3D89-E657-8A2A935CA72A}"/>
              </a:ext>
            </a:extLst>
          </p:cNvPr>
          <p:cNvSpPr>
            <a:spLocks noGrp="1"/>
          </p:cNvSpPr>
          <p:nvPr>
            <p:ph type="sldNum" sz="quarter" idx="12"/>
          </p:nvPr>
        </p:nvSpPr>
        <p:spPr/>
        <p:txBody>
          <a:bodyPr/>
          <a:lstStyle/>
          <a:p>
            <a:fld id="{A80D8CE7-8EC5-427A-90A1-136A9481DB6C}" type="slidenum">
              <a:rPr lang="en-US" smtClean="0"/>
              <a:t>‹#›</a:t>
            </a:fld>
            <a:endParaRPr lang="en-US"/>
          </a:p>
        </p:txBody>
      </p:sp>
    </p:spTree>
    <p:extLst>
      <p:ext uri="{BB962C8B-B14F-4D97-AF65-F5344CB8AC3E}">
        <p14:creationId xmlns:p14="http://schemas.microsoft.com/office/powerpoint/2010/main" val="25805129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B6BE93-105B-26EA-87BB-0D71282095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F39F97-F336-00E7-BC6C-A718A830DB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7DC478-D931-BFF4-0D2C-28824DEAEFC1}"/>
              </a:ext>
            </a:extLst>
          </p:cNvPr>
          <p:cNvSpPr>
            <a:spLocks noGrp="1"/>
          </p:cNvSpPr>
          <p:nvPr>
            <p:ph type="dt" sz="half" idx="10"/>
          </p:nvPr>
        </p:nvSpPr>
        <p:spPr/>
        <p:txBody>
          <a:bodyPr/>
          <a:lstStyle/>
          <a:p>
            <a:fld id="{B01F7122-5D5B-4DB6-ABAA-47513BECDA0F}" type="datetimeFigureOut">
              <a:rPr lang="en-US" smtClean="0"/>
              <a:t>8/21/2024</a:t>
            </a:fld>
            <a:endParaRPr lang="en-US"/>
          </a:p>
        </p:txBody>
      </p:sp>
      <p:sp>
        <p:nvSpPr>
          <p:cNvPr id="5" name="Footer Placeholder 4">
            <a:extLst>
              <a:ext uri="{FF2B5EF4-FFF2-40B4-BE49-F238E27FC236}">
                <a16:creationId xmlns:a16="http://schemas.microsoft.com/office/drawing/2014/main" id="{CD7DE591-26D8-C052-9AE9-AAD91FA2CC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D5F2BF-B4E7-1D14-2B46-AA4A56F83F4F}"/>
              </a:ext>
            </a:extLst>
          </p:cNvPr>
          <p:cNvSpPr>
            <a:spLocks noGrp="1"/>
          </p:cNvSpPr>
          <p:nvPr>
            <p:ph type="sldNum" sz="quarter" idx="12"/>
          </p:nvPr>
        </p:nvSpPr>
        <p:spPr/>
        <p:txBody>
          <a:bodyPr/>
          <a:lstStyle/>
          <a:p>
            <a:fld id="{A80D8CE7-8EC5-427A-90A1-136A9481DB6C}" type="slidenum">
              <a:rPr lang="en-US" smtClean="0"/>
              <a:t>‹#›</a:t>
            </a:fld>
            <a:endParaRPr lang="en-US"/>
          </a:p>
        </p:txBody>
      </p:sp>
    </p:spTree>
    <p:extLst>
      <p:ext uri="{BB962C8B-B14F-4D97-AF65-F5344CB8AC3E}">
        <p14:creationId xmlns:p14="http://schemas.microsoft.com/office/powerpoint/2010/main" val="27688110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E245F-D383-D7A6-2BD6-2ADC848651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4673CF-C231-CB27-C03E-28D9320DDFF0}"/>
              </a:ext>
            </a:extLst>
          </p:cNvPr>
          <p:cNvSpPr>
            <a:spLocks noGrp="1"/>
          </p:cNvSpPr>
          <p:nvPr>
            <p:ph type="dt" sz="half" idx="10"/>
          </p:nvPr>
        </p:nvSpPr>
        <p:spPr/>
        <p:txBody>
          <a:bodyPr/>
          <a:lstStyle/>
          <a:p>
            <a:fld id="{B01F7122-5D5B-4DB6-ABAA-47513BECDA0F}" type="datetimeFigureOut">
              <a:rPr lang="en-US" smtClean="0"/>
              <a:t>8/21/2024</a:t>
            </a:fld>
            <a:endParaRPr lang="en-US"/>
          </a:p>
        </p:txBody>
      </p:sp>
      <p:sp>
        <p:nvSpPr>
          <p:cNvPr id="4" name="Footer Placeholder 3">
            <a:extLst>
              <a:ext uri="{FF2B5EF4-FFF2-40B4-BE49-F238E27FC236}">
                <a16:creationId xmlns:a16="http://schemas.microsoft.com/office/drawing/2014/main" id="{436F1B5E-07F8-435B-4F39-15FFA28C99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F4F04B-CF52-CDDD-8943-575E185F5C8A}"/>
              </a:ext>
            </a:extLst>
          </p:cNvPr>
          <p:cNvSpPr>
            <a:spLocks noGrp="1"/>
          </p:cNvSpPr>
          <p:nvPr>
            <p:ph type="sldNum" sz="quarter" idx="12"/>
          </p:nvPr>
        </p:nvSpPr>
        <p:spPr/>
        <p:txBody>
          <a:bodyPr/>
          <a:lstStyle/>
          <a:p>
            <a:fld id="{A80D8CE7-8EC5-427A-90A1-136A9481DB6C}" type="slidenum">
              <a:rPr lang="en-US" smtClean="0"/>
              <a:t>‹#›</a:t>
            </a:fld>
            <a:endParaRPr lang="en-US"/>
          </a:p>
        </p:txBody>
      </p:sp>
    </p:spTree>
    <p:extLst>
      <p:ext uri="{BB962C8B-B14F-4D97-AF65-F5344CB8AC3E}">
        <p14:creationId xmlns:p14="http://schemas.microsoft.com/office/powerpoint/2010/main" val="3930340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79D74-1849-FA0D-5AD4-9C84A15A39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3DCD12-B45A-DF73-7B2F-2D528CCBDA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012129-B2E9-BB17-316D-2F07D57BC1C4}"/>
              </a:ext>
            </a:extLst>
          </p:cNvPr>
          <p:cNvSpPr>
            <a:spLocks noGrp="1"/>
          </p:cNvSpPr>
          <p:nvPr>
            <p:ph type="dt" sz="half" idx="10"/>
          </p:nvPr>
        </p:nvSpPr>
        <p:spPr/>
        <p:txBody>
          <a:bodyPr/>
          <a:lstStyle/>
          <a:p>
            <a:fld id="{A38C74DF-D07B-4642-BA7C-70B1BD7A047F}" type="datetimeFigureOut">
              <a:rPr lang="en-US" smtClean="0"/>
              <a:t>8/21/2024</a:t>
            </a:fld>
            <a:endParaRPr lang="en-US"/>
          </a:p>
        </p:txBody>
      </p:sp>
      <p:sp>
        <p:nvSpPr>
          <p:cNvPr id="5" name="Footer Placeholder 4">
            <a:extLst>
              <a:ext uri="{FF2B5EF4-FFF2-40B4-BE49-F238E27FC236}">
                <a16:creationId xmlns:a16="http://schemas.microsoft.com/office/drawing/2014/main" id="{27E72FC5-892A-F552-F00F-D27338751E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958141-B6A4-59DA-9876-818D19D9E09D}"/>
              </a:ext>
            </a:extLst>
          </p:cNvPr>
          <p:cNvSpPr>
            <a:spLocks noGrp="1"/>
          </p:cNvSpPr>
          <p:nvPr>
            <p:ph type="sldNum" sz="quarter" idx="12"/>
          </p:nvPr>
        </p:nvSpPr>
        <p:spPr/>
        <p:txBody>
          <a:bodyPr/>
          <a:lstStyle/>
          <a:p>
            <a:fld id="{0C80A061-0781-4DEA-BE4B-0871B473D867}" type="slidenum">
              <a:rPr lang="en-US" smtClean="0"/>
              <a:t>‹#›</a:t>
            </a:fld>
            <a:endParaRPr lang="en-US"/>
          </a:p>
        </p:txBody>
      </p:sp>
    </p:spTree>
    <p:extLst>
      <p:ext uri="{BB962C8B-B14F-4D97-AF65-F5344CB8AC3E}">
        <p14:creationId xmlns:p14="http://schemas.microsoft.com/office/powerpoint/2010/main" val="23924854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4A586-9F2D-ACB8-4518-864E4AB924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9BB494-26FA-DB2C-812E-561FD1A0CD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1409B0-69EF-2CAA-05FA-872FE3ACCDAC}"/>
              </a:ext>
            </a:extLst>
          </p:cNvPr>
          <p:cNvSpPr>
            <a:spLocks noGrp="1"/>
          </p:cNvSpPr>
          <p:nvPr>
            <p:ph type="dt" sz="half" idx="10"/>
          </p:nvPr>
        </p:nvSpPr>
        <p:spPr/>
        <p:txBody>
          <a:bodyPr/>
          <a:lstStyle/>
          <a:p>
            <a:fld id="{A38C74DF-D07B-4642-BA7C-70B1BD7A047F}" type="datetimeFigureOut">
              <a:rPr lang="en-US" smtClean="0"/>
              <a:t>8/21/2024</a:t>
            </a:fld>
            <a:endParaRPr lang="en-US"/>
          </a:p>
        </p:txBody>
      </p:sp>
      <p:sp>
        <p:nvSpPr>
          <p:cNvPr id="5" name="Footer Placeholder 4">
            <a:extLst>
              <a:ext uri="{FF2B5EF4-FFF2-40B4-BE49-F238E27FC236}">
                <a16:creationId xmlns:a16="http://schemas.microsoft.com/office/drawing/2014/main" id="{8B32E9A3-508B-1A39-CF93-BEC135B6B2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883E29-A4AE-E9E1-5C6C-6DB8C9454F8A}"/>
              </a:ext>
            </a:extLst>
          </p:cNvPr>
          <p:cNvSpPr>
            <a:spLocks noGrp="1"/>
          </p:cNvSpPr>
          <p:nvPr>
            <p:ph type="sldNum" sz="quarter" idx="12"/>
          </p:nvPr>
        </p:nvSpPr>
        <p:spPr/>
        <p:txBody>
          <a:bodyPr/>
          <a:lstStyle/>
          <a:p>
            <a:fld id="{0C80A061-0781-4DEA-BE4B-0871B473D867}" type="slidenum">
              <a:rPr lang="en-US" smtClean="0"/>
              <a:t>‹#›</a:t>
            </a:fld>
            <a:endParaRPr lang="en-US"/>
          </a:p>
        </p:txBody>
      </p:sp>
    </p:spTree>
    <p:extLst>
      <p:ext uri="{BB962C8B-B14F-4D97-AF65-F5344CB8AC3E}">
        <p14:creationId xmlns:p14="http://schemas.microsoft.com/office/powerpoint/2010/main" val="11041046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76D01-3461-BF6A-F602-6AF0BF7B75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58535D-ED84-82FC-1A63-3BD465A8DC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3ADA8C-F4AD-ECE2-D91A-C67B461A3A01}"/>
              </a:ext>
            </a:extLst>
          </p:cNvPr>
          <p:cNvSpPr>
            <a:spLocks noGrp="1"/>
          </p:cNvSpPr>
          <p:nvPr>
            <p:ph type="dt" sz="half" idx="10"/>
          </p:nvPr>
        </p:nvSpPr>
        <p:spPr/>
        <p:txBody>
          <a:bodyPr/>
          <a:lstStyle/>
          <a:p>
            <a:fld id="{A38C74DF-D07B-4642-BA7C-70B1BD7A047F}" type="datetimeFigureOut">
              <a:rPr lang="en-US" smtClean="0"/>
              <a:t>8/21/2024</a:t>
            </a:fld>
            <a:endParaRPr lang="en-US"/>
          </a:p>
        </p:txBody>
      </p:sp>
      <p:sp>
        <p:nvSpPr>
          <p:cNvPr id="5" name="Footer Placeholder 4">
            <a:extLst>
              <a:ext uri="{FF2B5EF4-FFF2-40B4-BE49-F238E27FC236}">
                <a16:creationId xmlns:a16="http://schemas.microsoft.com/office/drawing/2014/main" id="{AC62C799-24D1-BAB0-F216-034527FAA1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2FD50A-14DE-E6ED-C3A4-3F434713F5E2}"/>
              </a:ext>
            </a:extLst>
          </p:cNvPr>
          <p:cNvSpPr>
            <a:spLocks noGrp="1"/>
          </p:cNvSpPr>
          <p:nvPr>
            <p:ph type="sldNum" sz="quarter" idx="12"/>
          </p:nvPr>
        </p:nvSpPr>
        <p:spPr/>
        <p:txBody>
          <a:bodyPr/>
          <a:lstStyle/>
          <a:p>
            <a:fld id="{0C80A061-0781-4DEA-BE4B-0871B473D867}" type="slidenum">
              <a:rPr lang="en-US" smtClean="0"/>
              <a:t>‹#›</a:t>
            </a:fld>
            <a:endParaRPr lang="en-US"/>
          </a:p>
        </p:txBody>
      </p:sp>
    </p:spTree>
    <p:extLst>
      <p:ext uri="{BB962C8B-B14F-4D97-AF65-F5344CB8AC3E}">
        <p14:creationId xmlns:p14="http://schemas.microsoft.com/office/powerpoint/2010/main" val="31597150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651DE-BB0C-EBDA-23AC-9986D7C7BE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6DEE72-1C3E-6116-E7E2-B594728C9A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24070D-040A-DA88-D181-5F56E81EB4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BA0912-12E9-E14C-A2E3-D7B16A142D65}"/>
              </a:ext>
            </a:extLst>
          </p:cNvPr>
          <p:cNvSpPr>
            <a:spLocks noGrp="1"/>
          </p:cNvSpPr>
          <p:nvPr>
            <p:ph type="dt" sz="half" idx="10"/>
          </p:nvPr>
        </p:nvSpPr>
        <p:spPr/>
        <p:txBody>
          <a:bodyPr/>
          <a:lstStyle/>
          <a:p>
            <a:fld id="{A38C74DF-D07B-4642-BA7C-70B1BD7A047F}" type="datetimeFigureOut">
              <a:rPr lang="en-US" smtClean="0"/>
              <a:t>8/21/2024</a:t>
            </a:fld>
            <a:endParaRPr lang="en-US"/>
          </a:p>
        </p:txBody>
      </p:sp>
      <p:sp>
        <p:nvSpPr>
          <p:cNvPr id="6" name="Footer Placeholder 5">
            <a:extLst>
              <a:ext uri="{FF2B5EF4-FFF2-40B4-BE49-F238E27FC236}">
                <a16:creationId xmlns:a16="http://schemas.microsoft.com/office/drawing/2014/main" id="{3C87488B-8129-46F9-0C1F-24306E3DCB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89CD19-AF07-4833-D1FF-D7052FDEF252}"/>
              </a:ext>
            </a:extLst>
          </p:cNvPr>
          <p:cNvSpPr>
            <a:spLocks noGrp="1"/>
          </p:cNvSpPr>
          <p:nvPr>
            <p:ph type="sldNum" sz="quarter" idx="12"/>
          </p:nvPr>
        </p:nvSpPr>
        <p:spPr/>
        <p:txBody>
          <a:bodyPr/>
          <a:lstStyle/>
          <a:p>
            <a:fld id="{0C80A061-0781-4DEA-BE4B-0871B473D867}" type="slidenum">
              <a:rPr lang="en-US" smtClean="0"/>
              <a:t>‹#›</a:t>
            </a:fld>
            <a:endParaRPr lang="en-US"/>
          </a:p>
        </p:txBody>
      </p:sp>
    </p:spTree>
    <p:extLst>
      <p:ext uri="{BB962C8B-B14F-4D97-AF65-F5344CB8AC3E}">
        <p14:creationId xmlns:p14="http://schemas.microsoft.com/office/powerpoint/2010/main" val="310004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47AE7-AC03-544C-9BF5-D276731DEE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B1A885-237B-05B6-59BC-F9981CB6E1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491E58-35D4-FAEE-3971-FB74859E1D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8D517B-0B94-E88E-057A-F496A503B7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80B0DF-4AC6-D956-06F9-43AB750158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7DA232-7A97-A7F1-885A-3166B9873872}"/>
              </a:ext>
            </a:extLst>
          </p:cNvPr>
          <p:cNvSpPr>
            <a:spLocks noGrp="1"/>
          </p:cNvSpPr>
          <p:nvPr>
            <p:ph type="dt" sz="half" idx="10"/>
          </p:nvPr>
        </p:nvSpPr>
        <p:spPr/>
        <p:txBody>
          <a:bodyPr/>
          <a:lstStyle/>
          <a:p>
            <a:fld id="{A38C74DF-D07B-4642-BA7C-70B1BD7A047F}" type="datetimeFigureOut">
              <a:rPr lang="en-US" smtClean="0"/>
              <a:t>8/21/2024</a:t>
            </a:fld>
            <a:endParaRPr lang="en-US"/>
          </a:p>
        </p:txBody>
      </p:sp>
      <p:sp>
        <p:nvSpPr>
          <p:cNvPr id="8" name="Footer Placeholder 7">
            <a:extLst>
              <a:ext uri="{FF2B5EF4-FFF2-40B4-BE49-F238E27FC236}">
                <a16:creationId xmlns:a16="http://schemas.microsoft.com/office/drawing/2014/main" id="{AB8911DB-AD61-1967-283D-0CC96C86BD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9D2056-2A12-2025-99EF-0030B0A73E89}"/>
              </a:ext>
            </a:extLst>
          </p:cNvPr>
          <p:cNvSpPr>
            <a:spLocks noGrp="1"/>
          </p:cNvSpPr>
          <p:nvPr>
            <p:ph type="sldNum" sz="quarter" idx="12"/>
          </p:nvPr>
        </p:nvSpPr>
        <p:spPr/>
        <p:txBody>
          <a:bodyPr/>
          <a:lstStyle/>
          <a:p>
            <a:fld id="{0C80A061-0781-4DEA-BE4B-0871B473D867}" type="slidenum">
              <a:rPr lang="en-US" smtClean="0"/>
              <a:t>‹#›</a:t>
            </a:fld>
            <a:endParaRPr lang="en-US"/>
          </a:p>
        </p:txBody>
      </p:sp>
    </p:spTree>
    <p:extLst>
      <p:ext uri="{BB962C8B-B14F-4D97-AF65-F5344CB8AC3E}">
        <p14:creationId xmlns:p14="http://schemas.microsoft.com/office/powerpoint/2010/main" val="5795751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9452E-3DE8-D9C9-89B3-BEBF11E391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A30D9E-ECDA-8D2B-8BFF-DB69015E9AC6}"/>
              </a:ext>
            </a:extLst>
          </p:cNvPr>
          <p:cNvSpPr>
            <a:spLocks noGrp="1"/>
          </p:cNvSpPr>
          <p:nvPr>
            <p:ph type="dt" sz="half" idx="10"/>
          </p:nvPr>
        </p:nvSpPr>
        <p:spPr/>
        <p:txBody>
          <a:bodyPr/>
          <a:lstStyle/>
          <a:p>
            <a:fld id="{A38C74DF-D07B-4642-BA7C-70B1BD7A047F}" type="datetimeFigureOut">
              <a:rPr lang="en-US" smtClean="0"/>
              <a:t>8/21/2024</a:t>
            </a:fld>
            <a:endParaRPr lang="en-US"/>
          </a:p>
        </p:txBody>
      </p:sp>
      <p:sp>
        <p:nvSpPr>
          <p:cNvPr id="4" name="Footer Placeholder 3">
            <a:extLst>
              <a:ext uri="{FF2B5EF4-FFF2-40B4-BE49-F238E27FC236}">
                <a16:creationId xmlns:a16="http://schemas.microsoft.com/office/drawing/2014/main" id="{7B09DA50-14EF-F72F-C3A9-694B996989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136426-9785-7562-6CE6-D4686CB2E44E}"/>
              </a:ext>
            </a:extLst>
          </p:cNvPr>
          <p:cNvSpPr>
            <a:spLocks noGrp="1"/>
          </p:cNvSpPr>
          <p:nvPr>
            <p:ph type="sldNum" sz="quarter" idx="12"/>
          </p:nvPr>
        </p:nvSpPr>
        <p:spPr/>
        <p:txBody>
          <a:bodyPr/>
          <a:lstStyle/>
          <a:p>
            <a:fld id="{0C80A061-0781-4DEA-BE4B-0871B473D867}" type="slidenum">
              <a:rPr lang="en-US" smtClean="0"/>
              <a:t>‹#›</a:t>
            </a:fld>
            <a:endParaRPr lang="en-US"/>
          </a:p>
        </p:txBody>
      </p:sp>
    </p:spTree>
    <p:extLst>
      <p:ext uri="{BB962C8B-B14F-4D97-AF65-F5344CB8AC3E}">
        <p14:creationId xmlns:p14="http://schemas.microsoft.com/office/powerpoint/2010/main" val="2194154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07A8-B0C3-479F-2F52-D107F9AF80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6A11D3-2C0F-D1E7-659F-67A4BBF167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3DE698-BDC3-F2E6-7E0A-14F4468958ED}"/>
              </a:ext>
            </a:extLst>
          </p:cNvPr>
          <p:cNvSpPr>
            <a:spLocks noGrp="1"/>
          </p:cNvSpPr>
          <p:nvPr>
            <p:ph type="dt" sz="half" idx="10"/>
          </p:nvPr>
        </p:nvSpPr>
        <p:spPr/>
        <p:txBody>
          <a:bodyPr/>
          <a:lstStyle/>
          <a:p>
            <a:fld id="{6CB49899-29BD-49A0-9426-77D460DADE6D}" type="datetimeFigureOut">
              <a:rPr lang="en-US" smtClean="0"/>
              <a:t>8/21/2024</a:t>
            </a:fld>
            <a:endParaRPr lang="en-US"/>
          </a:p>
        </p:txBody>
      </p:sp>
      <p:sp>
        <p:nvSpPr>
          <p:cNvPr id="5" name="Footer Placeholder 4">
            <a:extLst>
              <a:ext uri="{FF2B5EF4-FFF2-40B4-BE49-F238E27FC236}">
                <a16:creationId xmlns:a16="http://schemas.microsoft.com/office/drawing/2014/main" id="{89080B65-08BB-E32F-88D4-CF661AC86C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D76274-CF1C-5AAD-C0AB-274AA382A9E4}"/>
              </a:ext>
            </a:extLst>
          </p:cNvPr>
          <p:cNvSpPr>
            <a:spLocks noGrp="1"/>
          </p:cNvSpPr>
          <p:nvPr>
            <p:ph type="sldNum" sz="quarter" idx="12"/>
          </p:nvPr>
        </p:nvSpPr>
        <p:spPr/>
        <p:txBody>
          <a:bodyPr/>
          <a:lstStyle/>
          <a:p>
            <a:fld id="{262FF039-BFB9-4237-B5BA-B0B685B9D3DC}" type="slidenum">
              <a:rPr lang="en-US" smtClean="0"/>
              <a:t>‹#›</a:t>
            </a:fld>
            <a:endParaRPr lang="en-US"/>
          </a:p>
        </p:txBody>
      </p:sp>
    </p:spTree>
    <p:extLst>
      <p:ext uri="{BB962C8B-B14F-4D97-AF65-F5344CB8AC3E}">
        <p14:creationId xmlns:p14="http://schemas.microsoft.com/office/powerpoint/2010/main" val="36081412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4F97BF-9AF7-2E30-EB1B-5A3F398C3BF7}"/>
              </a:ext>
            </a:extLst>
          </p:cNvPr>
          <p:cNvSpPr>
            <a:spLocks noGrp="1"/>
          </p:cNvSpPr>
          <p:nvPr>
            <p:ph type="dt" sz="half" idx="10"/>
          </p:nvPr>
        </p:nvSpPr>
        <p:spPr/>
        <p:txBody>
          <a:bodyPr/>
          <a:lstStyle/>
          <a:p>
            <a:fld id="{A38C74DF-D07B-4642-BA7C-70B1BD7A047F}" type="datetimeFigureOut">
              <a:rPr lang="en-US" smtClean="0"/>
              <a:t>8/21/2024</a:t>
            </a:fld>
            <a:endParaRPr lang="en-US"/>
          </a:p>
        </p:txBody>
      </p:sp>
      <p:sp>
        <p:nvSpPr>
          <p:cNvPr id="3" name="Footer Placeholder 2">
            <a:extLst>
              <a:ext uri="{FF2B5EF4-FFF2-40B4-BE49-F238E27FC236}">
                <a16:creationId xmlns:a16="http://schemas.microsoft.com/office/drawing/2014/main" id="{70ED5831-A75F-2D53-C1C9-74A53F350C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11E547-AA51-402A-7BF4-5DD39D7C07A2}"/>
              </a:ext>
            </a:extLst>
          </p:cNvPr>
          <p:cNvSpPr>
            <a:spLocks noGrp="1"/>
          </p:cNvSpPr>
          <p:nvPr>
            <p:ph type="sldNum" sz="quarter" idx="12"/>
          </p:nvPr>
        </p:nvSpPr>
        <p:spPr/>
        <p:txBody>
          <a:bodyPr/>
          <a:lstStyle/>
          <a:p>
            <a:fld id="{0C80A061-0781-4DEA-BE4B-0871B473D867}" type="slidenum">
              <a:rPr lang="en-US" smtClean="0"/>
              <a:t>‹#›</a:t>
            </a:fld>
            <a:endParaRPr lang="en-US"/>
          </a:p>
        </p:txBody>
      </p:sp>
    </p:spTree>
    <p:extLst>
      <p:ext uri="{BB962C8B-B14F-4D97-AF65-F5344CB8AC3E}">
        <p14:creationId xmlns:p14="http://schemas.microsoft.com/office/powerpoint/2010/main" val="13088023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AB85F-1F5A-D326-43AB-6574F2BCE1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1C8555-F2C5-2206-2E65-D79114BEB1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3A1714-0F92-DE1F-0797-3194CBB111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8EA918-E4BF-D591-5495-D07F934B2A72}"/>
              </a:ext>
            </a:extLst>
          </p:cNvPr>
          <p:cNvSpPr>
            <a:spLocks noGrp="1"/>
          </p:cNvSpPr>
          <p:nvPr>
            <p:ph type="dt" sz="half" idx="10"/>
          </p:nvPr>
        </p:nvSpPr>
        <p:spPr/>
        <p:txBody>
          <a:bodyPr/>
          <a:lstStyle/>
          <a:p>
            <a:fld id="{A38C74DF-D07B-4642-BA7C-70B1BD7A047F}" type="datetimeFigureOut">
              <a:rPr lang="en-US" smtClean="0"/>
              <a:t>8/21/2024</a:t>
            </a:fld>
            <a:endParaRPr lang="en-US"/>
          </a:p>
        </p:txBody>
      </p:sp>
      <p:sp>
        <p:nvSpPr>
          <p:cNvPr id="6" name="Footer Placeholder 5">
            <a:extLst>
              <a:ext uri="{FF2B5EF4-FFF2-40B4-BE49-F238E27FC236}">
                <a16:creationId xmlns:a16="http://schemas.microsoft.com/office/drawing/2014/main" id="{22508AA3-D67C-DFE2-3606-6DC3ED5BF1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D0DEC7-DBFC-1AF1-D1F2-2802C96EEAFB}"/>
              </a:ext>
            </a:extLst>
          </p:cNvPr>
          <p:cNvSpPr>
            <a:spLocks noGrp="1"/>
          </p:cNvSpPr>
          <p:nvPr>
            <p:ph type="sldNum" sz="quarter" idx="12"/>
          </p:nvPr>
        </p:nvSpPr>
        <p:spPr/>
        <p:txBody>
          <a:bodyPr/>
          <a:lstStyle/>
          <a:p>
            <a:fld id="{0C80A061-0781-4DEA-BE4B-0871B473D867}" type="slidenum">
              <a:rPr lang="en-US" smtClean="0"/>
              <a:t>‹#›</a:t>
            </a:fld>
            <a:endParaRPr lang="en-US"/>
          </a:p>
        </p:txBody>
      </p:sp>
    </p:spTree>
    <p:extLst>
      <p:ext uri="{BB962C8B-B14F-4D97-AF65-F5344CB8AC3E}">
        <p14:creationId xmlns:p14="http://schemas.microsoft.com/office/powerpoint/2010/main" val="34828447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12B64-0527-D9F3-8623-124E1320F3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FC30D6-8988-C98A-3EC8-744854C1A7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F8AD24-712E-942E-F240-D6C9D6B1F6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A21794-0F3F-B586-501B-BBD65C187C6F}"/>
              </a:ext>
            </a:extLst>
          </p:cNvPr>
          <p:cNvSpPr>
            <a:spLocks noGrp="1"/>
          </p:cNvSpPr>
          <p:nvPr>
            <p:ph type="dt" sz="half" idx="10"/>
          </p:nvPr>
        </p:nvSpPr>
        <p:spPr/>
        <p:txBody>
          <a:bodyPr/>
          <a:lstStyle/>
          <a:p>
            <a:fld id="{A38C74DF-D07B-4642-BA7C-70B1BD7A047F}" type="datetimeFigureOut">
              <a:rPr lang="en-US" smtClean="0"/>
              <a:t>8/21/2024</a:t>
            </a:fld>
            <a:endParaRPr lang="en-US"/>
          </a:p>
        </p:txBody>
      </p:sp>
      <p:sp>
        <p:nvSpPr>
          <p:cNvPr id="6" name="Footer Placeholder 5">
            <a:extLst>
              <a:ext uri="{FF2B5EF4-FFF2-40B4-BE49-F238E27FC236}">
                <a16:creationId xmlns:a16="http://schemas.microsoft.com/office/drawing/2014/main" id="{5BA73108-31FB-AF26-E1CB-0497AD23F6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0AA5A2-09A1-86B1-1695-145D9C1BF0DE}"/>
              </a:ext>
            </a:extLst>
          </p:cNvPr>
          <p:cNvSpPr>
            <a:spLocks noGrp="1"/>
          </p:cNvSpPr>
          <p:nvPr>
            <p:ph type="sldNum" sz="quarter" idx="12"/>
          </p:nvPr>
        </p:nvSpPr>
        <p:spPr/>
        <p:txBody>
          <a:bodyPr/>
          <a:lstStyle/>
          <a:p>
            <a:fld id="{0C80A061-0781-4DEA-BE4B-0871B473D867}" type="slidenum">
              <a:rPr lang="en-US" smtClean="0"/>
              <a:t>‹#›</a:t>
            </a:fld>
            <a:endParaRPr lang="en-US"/>
          </a:p>
        </p:txBody>
      </p:sp>
    </p:spTree>
    <p:extLst>
      <p:ext uri="{BB962C8B-B14F-4D97-AF65-F5344CB8AC3E}">
        <p14:creationId xmlns:p14="http://schemas.microsoft.com/office/powerpoint/2010/main" val="227933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EE1F1-2531-29C4-29C7-74D1AF472D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1AF573-B521-E0AA-608F-E15A2CA38D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BE3659-25DD-7C6D-5273-E79348115C2E}"/>
              </a:ext>
            </a:extLst>
          </p:cNvPr>
          <p:cNvSpPr>
            <a:spLocks noGrp="1"/>
          </p:cNvSpPr>
          <p:nvPr>
            <p:ph type="dt" sz="half" idx="10"/>
          </p:nvPr>
        </p:nvSpPr>
        <p:spPr/>
        <p:txBody>
          <a:bodyPr/>
          <a:lstStyle/>
          <a:p>
            <a:fld id="{A38C74DF-D07B-4642-BA7C-70B1BD7A047F}" type="datetimeFigureOut">
              <a:rPr lang="en-US" smtClean="0"/>
              <a:t>8/21/2024</a:t>
            </a:fld>
            <a:endParaRPr lang="en-US"/>
          </a:p>
        </p:txBody>
      </p:sp>
      <p:sp>
        <p:nvSpPr>
          <p:cNvPr id="5" name="Footer Placeholder 4">
            <a:extLst>
              <a:ext uri="{FF2B5EF4-FFF2-40B4-BE49-F238E27FC236}">
                <a16:creationId xmlns:a16="http://schemas.microsoft.com/office/drawing/2014/main" id="{AEE61E13-EC8D-FC26-6883-BAE8C61DE3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742484-53A9-9AC1-969C-90C065A0FDD0}"/>
              </a:ext>
            </a:extLst>
          </p:cNvPr>
          <p:cNvSpPr>
            <a:spLocks noGrp="1"/>
          </p:cNvSpPr>
          <p:nvPr>
            <p:ph type="sldNum" sz="quarter" idx="12"/>
          </p:nvPr>
        </p:nvSpPr>
        <p:spPr/>
        <p:txBody>
          <a:bodyPr/>
          <a:lstStyle/>
          <a:p>
            <a:fld id="{0C80A061-0781-4DEA-BE4B-0871B473D867}" type="slidenum">
              <a:rPr lang="en-US" smtClean="0"/>
              <a:t>‹#›</a:t>
            </a:fld>
            <a:endParaRPr lang="en-US"/>
          </a:p>
        </p:txBody>
      </p:sp>
    </p:spTree>
    <p:extLst>
      <p:ext uri="{BB962C8B-B14F-4D97-AF65-F5344CB8AC3E}">
        <p14:creationId xmlns:p14="http://schemas.microsoft.com/office/powerpoint/2010/main" val="10441517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9AE94-741E-3B05-1134-A28302F50A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B3BB39-1C9B-2C52-255B-AA04AF4834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0A1FE6-59AD-0A3C-B239-2212A53D6135}"/>
              </a:ext>
            </a:extLst>
          </p:cNvPr>
          <p:cNvSpPr>
            <a:spLocks noGrp="1"/>
          </p:cNvSpPr>
          <p:nvPr>
            <p:ph type="dt" sz="half" idx="10"/>
          </p:nvPr>
        </p:nvSpPr>
        <p:spPr/>
        <p:txBody>
          <a:bodyPr/>
          <a:lstStyle/>
          <a:p>
            <a:fld id="{A38C74DF-D07B-4642-BA7C-70B1BD7A047F}" type="datetimeFigureOut">
              <a:rPr lang="en-US" smtClean="0"/>
              <a:t>8/21/2024</a:t>
            </a:fld>
            <a:endParaRPr lang="en-US"/>
          </a:p>
        </p:txBody>
      </p:sp>
      <p:sp>
        <p:nvSpPr>
          <p:cNvPr id="5" name="Footer Placeholder 4">
            <a:extLst>
              <a:ext uri="{FF2B5EF4-FFF2-40B4-BE49-F238E27FC236}">
                <a16:creationId xmlns:a16="http://schemas.microsoft.com/office/drawing/2014/main" id="{F64834B3-29A6-3BD3-C812-5372131130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11C751-F1F2-D705-6A2D-EC569FC7C002}"/>
              </a:ext>
            </a:extLst>
          </p:cNvPr>
          <p:cNvSpPr>
            <a:spLocks noGrp="1"/>
          </p:cNvSpPr>
          <p:nvPr>
            <p:ph type="sldNum" sz="quarter" idx="12"/>
          </p:nvPr>
        </p:nvSpPr>
        <p:spPr/>
        <p:txBody>
          <a:bodyPr/>
          <a:lstStyle/>
          <a:p>
            <a:fld id="{0C80A061-0781-4DEA-BE4B-0871B473D867}" type="slidenum">
              <a:rPr lang="en-US" smtClean="0"/>
              <a:t>‹#›</a:t>
            </a:fld>
            <a:endParaRPr lang="en-US"/>
          </a:p>
        </p:txBody>
      </p:sp>
    </p:spTree>
    <p:extLst>
      <p:ext uri="{BB962C8B-B14F-4D97-AF65-F5344CB8AC3E}">
        <p14:creationId xmlns:p14="http://schemas.microsoft.com/office/powerpoint/2010/main" val="7098871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2158737"/>
            <a:ext cx="9948672" cy="1913641"/>
          </a:xfrm>
        </p:spPr>
        <p:txBody>
          <a:bodyPr anchor="ctr">
            <a:noAutofit/>
          </a:bodyPr>
          <a:lstStyle>
            <a:lvl1pPr algn="l">
              <a:lnSpc>
                <a:spcPct val="80000"/>
              </a:lnSpc>
              <a:defRPr sz="4400" cap="all" baseline="0">
                <a:solidFill>
                  <a:schemeClr val="bg2">
                    <a:lumMod val="25000"/>
                  </a:schemeClr>
                </a:solidFill>
              </a:defRPr>
            </a:lvl1pPr>
          </a:lstStyle>
          <a:p>
            <a:r>
              <a:rPr lang="en-US" dirty="0"/>
              <a:t>Click to edit Master title style</a:t>
            </a:r>
          </a:p>
        </p:txBody>
      </p:sp>
      <p:sp>
        <p:nvSpPr>
          <p:cNvPr id="3" name="Subtitle 2"/>
          <p:cNvSpPr>
            <a:spLocks noGrp="1"/>
          </p:cNvSpPr>
          <p:nvPr>
            <p:ph type="subTitle" idx="1"/>
          </p:nvPr>
        </p:nvSpPr>
        <p:spPr>
          <a:xfrm>
            <a:off x="4093188" y="5526823"/>
            <a:ext cx="7891272" cy="1069848"/>
          </a:xfrm>
        </p:spPr>
        <p:txBody>
          <a:bodyPr>
            <a:normAutofit/>
          </a:bodyPr>
          <a:lstStyle>
            <a:lvl1pPr marL="0" indent="0" algn="l">
              <a:buNone/>
              <a:defRPr sz="2200">
                <a:solidFill>
                  <a:schemeClr val="bg2">
                    <a:lumMod val="5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pic>
        <p:nvPicPr>
          <p:cNvPr id="13" name="Picture 12">
            <a:extLst>
              <a:ext uri="{FF2B5EF4-FFF2-40B4-BE49-F238E27FC236}">
                <a16:creationId xmlns:a16="http://schemas.microsoft.com/office/drawing/2014/main" id="{9E10CBA3-4447-50DD-9D62-77014ED600A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 b="-1"/>
          <a:stretch/>
        </p:blipFill>
        <p:spPr>
          <a:xfrm>
            <a:off x="10543371" y="88853"/>
            <a:ext cx="1441089" cy="748395"/>
          </a:xfrm>
          <a:prstGeom prst="rect">
            <a:avLst/>
          </a:prstGeom>
        </p:spPr>
      </p:pic>
      <p:pic>
        <p:nvPicPr>
          <p:cNvPr id="4" name="Picture 3">
            <a:extLst>
              <a:ext uri="{FF2B5EF4-FFF2-40B4-BE49-F238E27FC236}">
                <a16:creationId xmlns:a16="http://schemas.microsoft.com/office/drawing/2014/main" id="{C004577E-E98C-4B65-9010-B3BAF52825E8}"/>
              </a:ext>
            </a:extLst>
          </p:cNvPr>
          <p:cNvPicPr>
            <a:picLocks noChangeAspect="1"/>
          </p:cNvPicPr>
          <p:nvPr userDrawn="1"/>
        </p:nvPicPr>
        <p:blipFill>
          <a:blip r:embed="rId6"/>
          <a:stretch>
            <a:fillRect/>
          </a:stretch>
        </p:blipFill>
        <p:spPr>
          <a:xfrm>
            <a:off x="0" y="2762"/>
            <a:ext cx="920576" cy="920576"/>
          </a:xfrm>
          <a:prstGeom prst="rect">
            <a:avLst/>
          </a:prstGeom>
        </p:spPr>
      </p:pic>
    </p:spTree>
    <p:extLst>
      <p:ext uri="{BB962C8B-B14F-4D97-AF65-F5344CB8AC3E}">
        <p14:creationId xmlns:p14="http://schemas.microsoft.com/office/powerpoint/2010/main" val="24654090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7964424" y="6272784"/>
            <a:ext cx="3273552" cy="365125"/>
          </a:xfrm>
          <a:prstGeom prst="rect">
            <a:avLst/>
          </a:prstGeom>
        </p:spPr>
        <p:txBody>
          <a:bodyPr/>
          <a:lstStyle/>
          <a:p>
            <a:fld id="{6CB49899-29BD-49A0-9426-77D460DADE6D}" type="datetimeFigureOut">
              <a:rPr lang="en-US" smtClean="0"/>
              <a:t>8/21/2024</a:t>
            </a:fld>
            <a:endParaRPr lang="en-US"/>
          </a:p>
        </p:txBody>
      </p:sp>
      <p:sp>
        <p:nvSpPr>
          <p:cNvPr id="5" name="Footer Placeholder 4"/>
          <p:cNvSpPr>
            <a:spLocks noGrp="1"/>
          </p:cNvSpPr>
          <p:nvPr>
            <p:ph type="ftr" sz="quarter" idx="11"/>
          </p:nvPr>
        </p:nvSpPr>
        <p:spPr>
          <a:xfrm>
            <a:off x="1088136" y="6272784"/>
            <a:ext cx="6327648"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1311128" y="6272784"/>
            <a:ext cx="640080" cy="365125"/>
          </a:xfrm>
          <a:prstGeom prst="rect">
            <a:avLst/>
          </a:prstGeom>
        </p:spPr>
        <p:txBody>
          <a:bodyPr/>
          <a:lstStyle/>
          <a:p>
            <a:fld id="{262FF039-BFB9-4237-B5BA-B0B685B9D3DC}" type="slidenum">
              <a:rPr lang="en-US" smtClean="0"/>
              <a:t>‹#›</a:t>
            </a:fld>
            <a:endParaRPr lang="en-US"/>
          </a:p>
        </p:txBody>
      </p:sp>
      <p:pic>
        <p:nvPicPr>
          <p:cNvPr id="7" name="Picture 6">
            <a:extLst>
              <a:ext uri="{FF2B5EF4-FFF2-40B4-BE49-F238E27FC236}">
                <a16:creationId xmlns:a16="http://schemas.microsoft.com/office/drawing/2014/main" id="{3FE30885-BD23-4F5A-B855-EA9E7FCDE0AB}"/>
              </a:ext>
            </a:extLst>
          </p:cNvPr>
          <p:cNvPicPr>
            <a:picLocks noChangeAspect="1"/>
          </p:cNvPicPr>
          <p:nvPr userDrawn="1"/>
        </p:nvPicPr>
        <p:blipFill>
          <a:blip r:embed="rId3"/>
          <a:stretch>
            <a:fillRect/>
          </a:stretch>
        </p:blipFill>
        <p:spPr>
          <a:xfrm>
            <a:off x="0" y="2762"/>
            <a:ext cx="920576" cy="920576"/>
          </a:xfrm>
          <a:prstGeom prst="rect">
            <a:avLst/>
          </a:prstGeom>
        </p:spPr>
      </p:pic>
    </p:spTree>
    <p:extLst>
      <p:ext uri="{BB962C8B-B14F-4D97-AF65-F5344CB8AC3E}">
        <p14:creationId xmlns:p14="http://schemas.microsoft.com/office/powerpoint/2010/main" val="18354099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a:prstGeom prst="rect">
            <a:avLst/>
          </a:prstGeom>
        </p:spPr>
        <p:txBody>
          <a:bodyPr/>
          <a:lstStyle/>
          <a:p>
            <a:fld id="{5A61015F-7CC6-4D0A-9D87-873EA4C304CC}" type="datetimeFigureOut">
              <a:rPr lang="en-US" smtClean="0"/>
              <a:t>8/21/2024</a:t>
            </a:fld>
            <a:endParaRPr lang="en-US" dirty="0"/>
          </a:p>
        </p:txBody>
      </p:sp>
      <p:sp>
        <p:nvSpPr>
          <p:cNvPr id="5" name="Footer Placeholder 4"/>
          <p:cNvSpPr>
            <a:spLocks noGrp="1"/>
          </p:cNvSpPr>
          <p:nvPr>
            <p:ph type="ftr" sz="quarter" idx="11"/>
          </p:nvPr>
        </p:nvSpPr>
        <p:spPr>
          <a:xfrm>
            <a:off x="2182708" y="6272784"/>
            <a:ext cx="6327648" cy="365125"/>
          </a:xfrm>
          <a:prstGeom prst="rect">
            <a:avLst/>
          </a:prstGeo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a:prstGeom prst="rect">
            <a:avLst/>
          </a:prstGeom>
        </p:spPr>
        <p:txBody>
          <a:bodyPr/>
          <a:lstStyle>
            <a:lvl1pPr>
              <a:defRPr sz="2800"/>
            </a:lvl1pPr>
          </a:lstStyle>
          <a:p>
            <a:fld id="{262FF039-BFB9-4237-B5BA-B0B685B9D3DC}" type="slidenum">
              <a:rPr lang="en-US" smtClean="0"/>
              <a:t>‹#›</a:t>
            </a:fld>
            <a:endParaRPr lang="en-US"/>
          </a:p>
        </p:txBody>
      </p:sp>
    </p:spTree>
    <p:extLst>
      <p:ext uri="{BB962C8B-B14F-4D97-AF65-F5344CB8AC3E}">
        <p14:creationId xmlns:p14="http://schemas.microsoft.com/office/powerpoint/2010/main" val="1064166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00165" y="901368"/>
            <a:ext cx="4924563" cy="5270832"/>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901368"/>
            <a:ext cx="4754880" cy="5270832"/>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964424" y="6272784"/>
            <a:ext cx="3273552" cy="365125"/>
          </a:xfrm>
          <a:prstGeom prst="rect">
            <a:avLst/>
          </a:prstGeom>
        </p:spPr>
        <p:txBody>
          <a:bodyPr/>
          <a:lstStyle/>
          <a:p>
            <a:fld id="{6CB49899-29BD-49A0-9426-77D460DADE6D}" type="datetimeFigureOut">
              <a:rPr lang="en-US" smtClean="0"/>
              <a:t>8/21/2024</a:t>
            </a:fld>
            <a:endParaRPr lang="en-US"/>
          </a:p>
        </p:txBody>
      </p:sp>
      <p:sp>
        <p:nvSpPr>
          <p:cNvPr id="6" name="Footer Placeholder 5"/>
          <p:cNvSpPr>
            <a:spLocks noGrp="1"/>
          </p:cNvSpPr>
          <p:nvPr>
            <p:ph type="ftr" sz="quarter" idx="11"/>
          </p:nvPr>
        </p:nvSpPr>
        <p:spPr>
          <a:xfrm>
            <a:off x="1088136" y="6272784"/>
            <a:ext cx="6327648"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1311128" y="6272784"/>
            <a:ext cx="640080" cy="365125"/>
          </a:xfrm>
          <a:prstGeom prst="rect">
            <a:avLst/>
          </a:prstGeom>
        </p:spPr>
        <p:txBody>
          <a:bodyPr/>
          <a:lstStyle/>
          <a:p>
            <a:fld id="{262FF039-BFB9-4237-B5BA-B0B685B9D3DC}" type="slidenum">
              <a:rPr lang="en-US" smtClean="0"/>
              <a:t>‹#›</a:t>
            </a:fld>
            <a:endParaRPr lang="en-US"/>
          </a:p>
        </p:txBody>
      </p:sp>
      <p:pic>
        <p:nvPicPr>
          <p:cNvPr id="8" name="Picture 7">
            <a:extLst>
              <a:ext uri="{FF2B5EF4-FFF2-40B4-BE49-F238E27FC236}">
                <a16:creationId xmlns:a16="http://schemas.microsoft.com/office/drawing/2014/main" id="{C453F3C0-BD6D-4B5E-98F9-95BCA0512A05}"/>
              </a:ext>
            </a:extLst>
          </p:cNvPr>
          <p:cNvPicPr>
            <a:picLocks noChangeAspect="1"/>
          </p:cNvPicPr>
          <p:nvPr userDrawn="1"/>
        </p:nvPicPr>
        <p:blipFill>
          <a:blip r:embed="rId2"/>
          <a:stretch>
            <a:fillRect/>
          </a:stretch>
        </p:blipFill>
        <p:spPr>
          <a:xfrm>
            <a:off x="0" y="2762"/>
            <a:ext cx="920576" cy="920576"/>
          </a:xfrm>
          <a:prstGeom prst="rect">
            <a:avLst/>
          </a:prstGeom>
        </p:spPr>
      </p:pic>
    </p:spTree>
    <p:extLst>
      <p:ext uri="{BB962C8B-B14F-4D97-AF65-F5344CB8AC3E}">
        <p14:creationId xmlns:p14="http://schemas.microsoft.com/office/powerpoint/2010/main" val="6552451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964424" y="6272784"/>
            <a:ext cx="3273552" cy="365125"/>
          </a:xfrm>
          <a:prstGeom prst="rect">
            <a:avLst/>
          </a:prstGeom>
        </p:spPr>
        <p:txBody>
          <a:bodyPr/>
          <a:lstStyle/>
          <a:p>
            <a:fld id="{6CB49899-29BD-49A0-9426-77D460DADE6D}" type="datetimeFigureOut">
              <a:rPr lang="en-US" smtClean="0"/>
              <a:t>8/21/2024</a:t>
            </a:fld>
            <a:endParaRPr lang="en-US"/>
          </a:p>
        </p:txBody>
      </p:sp>
      <p:sp>
        <p:nvSpPr>
          <p:cNvPr id="8" name="Footer Placeholder 7"/>
          <p:cNvSpPr>
            <a:spLocks noGrp="1"/>
          </p:cNvSpPr>
          <p:nvPr>
            <p:ph type="ftr" sz="quarter" idx="11"/>
          </p:nvPr>
        </p:nvSpPr>
        <p:spPr>
          <a:xfrm>
            <a:off x="1088136" y="6272784"/>
            <a:ext cx="6327648"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11311128" y="6272784"/>
            <a:ext cx="640080" cy="365125"/>
          </a:xfrm>
          <a:prstGeom prst="rect">
            <a:avLst/>
          </a:prstGeom>
        </p:spPr>
        <p:txBody>
          <a:bodyPr/>
          <a:lstStyle/>
          <a:p>
            <a:fld id="{262FF039-BFB9-4237-B5BA-B0B685B9D3DC}" type="slidenum">
              <a:rPr lang="en-US" smtClean="0"/>
              <a:t>‹#›</a:t>
            </a:fld>
            <a:endParaRPr lang="en-US"/>
          </a:p>
        </p:txBody>
      </p:sp>
      <p:pic>
        <p:nvPicPr>
          <p:cNvPr id="11" name="Picture 10">
            <a:extLst>
              <a:ext uri="{FF2B5EF4-FFF2-40B4-BE49-F238E27FC236}">
                <a16:creationId xmlns:a16="http://schemas.microsoft.com/office/drawing/2014/main" id="{EE44A96A-527B-4D6D-8D6C-014E2F0FD28F}"/>
              </a:ext>
            </a:extLst>
          </p:cNvPr>
          <p:cNvPicPr>
            <a:picLocks noChangeAspect="1"/>
          </p:cNvPicPr>
          <p:nvPr userDrawn="1"/>
        </p:nvPicPr>
        <p:blipFill>
          <a:blip r:embed="rId2"/>
          <a:stretch>
            <a:fillRect/>
          </a:stretch>
        </p:blipFill>
        <p:spPr>
          <a:xfrm>
            <a:off x="0" y="2762"/>
            <a:ext cx="920576" cy="920576"/>
          </a:xfrm>
          <a:prstGeom prst="rect">
            <a:avLst/>
          </a:prstGeom>
        </p:spPr>
      </p:pic>
    </p:spTree>
    <p:extLst>
      <p:ext uri="{BB962C8B-B14F-4D97-AF65-F5344CB8AC3E}">
        <p14:creationId xmlns:p14="http://schemas.microsoft.com/office/powerpoint/2010/main" val="3201265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78BD8-C4A4-C545-B083-748E3D3C0D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88BA05-FF1A-F359-C886-BEDD0ED840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27B710-4EEB-13C8-3B1F-DA6B6A678E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F14D83-6427-D32B-4915-304ABA0EC892}"/>
              </a:ext>
            </a:extLst>
          </p:cNvPr>
          <p:cNvSpPr>
            <a:spLocks noGrp="1"/>
          </p:cNvSpPr>
          <p:nvPr>
            <p:ph type="dt" sz="half" idx="10"/>
          </p:nvPr>
        </p:nvSpPr>
        <p:spPr/>
        <p:txBody>
          <a:bodyPr/>
          <a:lstStyle/>
          <a:p>
            <a:fld id="{6CB49899-29BD-49A0-9426-77D460DADE6D}" type="datetimeFigureOut">
              <a:rPr lang="en-US" smtClean="0"/>
              <a:t>8/21/2024</a:t>
            </a:fld>
            <a:endParaRPr lang="en-US"/>
          </a:p>
        </p:txBody>
      </p:sp>
      <p:sp>
        <p:nvSpPr>
          <p:cNvPr id="6" name="Footer Placeholder 5">
            <a:extLst>
              <a:ext uri="{FF2B5EF4-FFF2-40B4-BE49-F238E27FC236}">
                <a16:creationId xmlns:a16="http://schemas.microsoft.com/office/drawing/2014/main" id="{7278ED77-8AE5-A10D-420A-C50EF463C7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AED596-1277-0016-D9B7-603009CDDC8C}"/>
              </a:ext>
            </a:extLst>
          </p:cNvPr>
          <p:cNvSpPr>
            <a:spLocks noGrp="1"/>
          </p:cNvSpPr>
          <p:nvPr>
            <p:ph type="sldNum" sz="quarter" idx="12"/>
          </p:nvPr>
        </p:nvSpPr>
        <p:spPr/>
        <p:txBody>
          <a:bodyPr/>
          <a:lstStyle/>
          <a:p>
            <a:fld id="{262FF039-BFB9-4237-B5BA-B0B685B9D3DC}" type="slidenum">
              <a:rPr lang="en-US" smtClean="0"/>
              <a:t>‹#›</a:t>
            </a:fld>
            <a:endParaRPr lang="en-US"/>
          </a:p>
        </p:txBody>
      </p:sp>
    </p:spTree>
    <p:extLst>
      <p:ext uri="{BB962C8B-B14F-4D97-AF65-F5344CB8AC3E}">
        <p14:creationId xmlns:p14="http://schemas.microsoft.com/office/powerpoint/2010/main" val="12808862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964424" y="6272784"/>
            <a:ext cx="3273552" cy="365125"/>
          </a:xfrm>
          <a:prstGeom prst="rect">
            <a:avLst/>
          </a:prstGeom>
        </p:spPr>
        <p:txBody>
          <a:bodyPr/>
          <a:lstStyle/>
          <a:p>
            <a:fld id="{67EF4D4C-5367-4C26-9E2B-D8088D7FCA81}" type="datetimeFigureOut">
              <a:rPr lang="en-US" smtClean="0"/>
              <a:t>8/21/2024</a:t>
            </a:fld>
            <a:endParaRPr lang="en-US" dirty="0"/>
          </a:p>
        </p:txBody>
      </p:sp>
      <p:sp>
        <p:nvSpPr>
          <p:cNvPr id="4" name="Footer Placeholder 3"/>
          <p:cNvSpPr>
            <a:spLocks noGrp="1"/>
          </p:cNvSpPr>
          <p:nvPr>
            <p:ph type="ftr" sz="quarter" idx="11"/>
          </p:nvPr>
        </p:nvSpPr>
        <p:spPr>
          <a:xfrm>
            <a:off x="1088136" y="6272784"/>
            <a:ext cx="6327648"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11311128" y="6272784"/>
            <a:ext cx="640080" cy="365125"/>
          </a:xfrm>
          <a:prstGeom prst="rect">
            <a:avLst/>
          </a:prstGeom>
        </p:spPr>
        <p:txBody>
          <a:bodyPr/>
          <a:lstStyle/>
          <a:p>
            <a:fld id="{262FF039-BFB9-4237-B5BA-B0B685B9D3DC}" type="slidenum">
              <a:rPr lang="en-US" smtClean="0"/>
              <a:t>‹#›</a:t>
            </a:fld>
            <a:endParaRPr lang="en-US"/>
          </a:p>
        </p:txBody>
      </p:sp>
      <p:pic>
        <p:nvPicPr>
          <p:cNvPr id="7" name="图片 21"/>
          <p:cNvPicPr>
            <a:picLocks noChangeAspect="1" noChangeArrowheads="1"/>
          </p:cNvPicPr>
          <p:nvPr userDrawn="1"/>
        </p:nvPicPr>
        <p:blipFill>
          <a:blip r:embed="rId2">
            <a:extLst>
              <a:ext uri="{28A0092B-C50C-407E-A947-70E740481C1C}">
                <a14:useLocalDpi xmlns:a14="http://schemas.microsoft.com/office/drawing/2010/main" val="0"/>
              </a:ext>
            </a:extLst>
          </a:blip>
          <a:srcRect l="8310" r="57724"/>
          <a:stretch>
            <a:fillRect/>
          </a:stretch>
        </p:blipFill>
        <p:spPr bwMode="auto">
          <a:xfrm>
            <a:off x="-9525" y="0"/>
            <a:ext cx="1860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直角三角形 22"/>
          <p:cNvSpPr/>
          <p:nvPr userDrawn="1"/>
        </p:nvSpPr>
        <p:spPr>
          <a:xfrm rot="16200000">
            <a:off x="1547114" y="1623315"/>
            <a:ext cx="410971" cy="4381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itchFamily="34" charset="0"/>
              <a:buNone/>
              <a:defRPr/>
            </a:pPr>
            <a:endParaRPr lang="zh-CN" altLang="en-US">
              <a:solidFill>
                <a:srgbClr val="FFFFFF"/>
              </a:solidFill>
            </a:endParaRPr>
          </a:p>
        </p:txBody>
      </p:sp>
      <p:sp>
        <p:nvSpPr>
          <p:cNvPr id="9" name="矩形 25"/>
          <p:cNvSpPr/>
          <p:nvPr userDrawn="1"/>
        </p:nvSpPr>
        <p:spPr>
          <a:xfrm>
            <a:off x="1525588" y="2322298"/>
            <a:ext cx="441325" cy="45357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itchFamily="34" charset="0"/>
              <a:buNone/>
              <a:defRPr/>
            </a:pPr>
            <a:endParaRPr lang="zh-CN" altLang="en-US">
              <a:solidFill>
                <a:srgbClr val="FFFFFF"/>
              </a:solidFill>
            </a:endParaRPr>
          </a:p>
        </p:txBody>
      </p:sp>
      <p:sp>
        <p:nvSpPr>
          <p:cNvPr id="10" name="平行四边形 26"/>
          <p:cNvSpPr/>
          <p:nvPr userDrawn="1"/>
        </p:nvSpPr>
        <p:spPr>
          <a:xfrm rot="5400000" flipV="1">
            <a:off x="1483593" y="2010643"/>
            <a:ext cx="736451" cy="404812"/>
          </a:xfrm>
          <a:prstGeom prst="parallelogram">
            <a:avLst>
              <a:gd name="adj" fmla="val 99611"/>
            </a:avLst>
          </a:prstGeom>
          <a:solidFill>
            <a:srgbClr val="EC1B24"/>
          </a:solidFill>
          <a:ln>
            <a:solidFill>
              <a:srgbClr val="EC1B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itchFamily="34" charset="0"/>
              <a:buNone/>
              <a:defRPr/>
            </a:pPr>
            <a:endParaRPr lang="zh-CN" altLang="en-US">
              <a:solidFill>
                <a:srgbClr val="FFFFFF"/>
              </a:solidFill>
            </a:endParaRPr>
          </a:p>
        </p:txBody>
      </p:sp>
      <p:sp>
        <p:nvSpPr>
          <p:cNvPr id="11" name="矩形 27"/>
          <p:cNvSpPr/>
          <p:nvPr userDrawn="1"/>
        </p:nvSpPr>
        <p:spPr>
          <a:xfrm>
            <a:off x="2008188" y="107220"/>
            <a:ext cx="46037" cy="1835879"/>
          </a:xfrm>
          <a:prstGeom prst="rect">
            <a:avLst/>
          </a:prstGeom>
          <a:solidFill>
            <a:srgbClr val="EC1B24"/>
          </a:solidFill>
          <a:ln>
            <a:solidFill>
              <a:srgbClr val="EC1B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itchFamily="34" charset="0"/>
              <a:buNone/>
              <a:defRPr/>
            </a:pPr>
            <a:endParaRPr lang="zh-CN" altLang="en-US">
              <a:solidFill>
                <a:srgbClr val="FFFFFF"/>
              </a:solidFill>
            </a:endParaRPr>
          </a:p>
        </p:txBody>
      </p:sp>
      <p:sp>
        <p:nvSpPr>
          <p:cNvPr id="12" name="矩形 28"/>
          <p:cNvSpPr/>
          <p:nvPr userDrawn="1"/>
        </p:nvSpPr>
        <p:spPr>
          <a:xfrm>
            <a:off x="1649413" y="2640278"/>
            <a:ext cx="46037" cy="4217722"/>
          </a:xfrm>
          <a:prstGeom prst="rect">
            <a:avLst/>
          </a:prstGeom>
          <a:solidFill>
            <a:srgbClr val="EC1B24"/>
          </a:solidFill>
          <a:ln>
            <a:solidFill>
              <a:srgbClr val="EC1B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itchFamily="34" charset="0"/>
              <a:buNone/>
              <a:defRPr/>
            </a:pPr>
            <a:endParaRPr lang="zh-CN" altLang="en-US">
              <a:solidFill>
                <a:srgbClr val="FFFFFF"/>
              </a:solidFill>
            </a:endParaRPr>
          </a:p>
        </p:txBody>
      </p:sp>
      <p:sp>
        <p:nvSpPr>
          <p:cNvPr id="19" name="矩形 49"/>
          <p:cNvSpPr>
            <a:spLocks noChangeArrowheads="1"/>
          </p:cNvSpPr>
          <p:nvPr userDrawn="1"/>
        </p:nvSpPr>
        <p:spPr bwMode="auto">
          <a:xfrm>
            <a:off x="202587" y="967908"/>
            <a:ext cx="1071062" cy="3251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tabLst>
                <a:tab pos="1077913" algn="l"/>
              </a:tabLst>
              <a:defRPr>
                <a:solidFill>
                  <a:schemeClr val="tx1"/>
                </a:solidFill>
                <a:latin typeface="Arial" panose="020B0604020202020204" pitchFamily="34" charset="0"/>
                <a:ea typeface="宋体" panose="02010600030101010101" pitchFamily="2" charset="-122"/>
              </a:defRPr>
            </a:lvl1pPr>
            <a:lvl2pPr marL="742950" indent="-285750">
              <a:tabLst>
                <a:tab pos="1077913" algn="l"/>
              </a:tabLst>
              <a:defRPr>
                <a:solidFill>
                  <a:schemeClr val="tx1"/>
                </a:solidFill>
                <a:latin typeface="Arial" panose="020B0604020202020204" pitchFamily="34" charset="0"/>
                <a:ea typeface="宋体" panose="02010600030101010101" pitchFamily="2" charset="-122"/>
              </a:defRPr>
            </a:lvl2pPr>
            <a:lvl3pPr marL="1143000" indent="-228600">
              <a:tabLst>
                <a:tab pos="1077913" algn="l"/>
              </a:tabLst>
              <a:defRPr>
                <a:solidFill>
                  <a:schemeClr val="tx1"/>
                </a:solidFill>
                <a:latin typeface="Arial" panose="020B0604020202020204" pitchFamily="34" charset="0"/>
                <a:ea typeface="宋体" panose="02010600030101010101" pitchFamily="2" charset="-122"/>
              </a:defRPr>
            </a:lvl3pPr>
            <a:lvl4pPr marL="1600200" indent="-228600">
              <a:tabLst>
                <a:tab pos="1077913" algn="l"/>
              </a:tabLst>
              <a:defRPr>
                <a:solidFill>
                  <a:schemeClr val="tx1"/>
                </a:solidFill>
                <a:latin typeface="Arial" panose="020B0604020202020204" pitchFamily="34" charset="0"/>
                <a:ea typeface="宋体" panose="02010600030101010101" pitchFamily="2" charset="-122"/>
              </a:defRPr>
            </a:lvl4pPr>
            <a:lvl5pPr marL="2057400" indent="-228600">
              <a:tabLst>
                <a:tab pos="1077913" algn="l"/>
              </a:tabLst>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tabLst>
                <a:tab pos="1077913" algn="l"/>
              </a:tabLs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tabLst>
                <a:tab pos="1077913" algn="l"/>
              </a:tabLs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tabLst>
                <a:tab pos="1077913" algn="l"/>
              </a:tabLs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tabLst>
                <a:tab pos="1077913" algn="l"/>
              </a:tabLs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buFont typeface="Arial" panose="020B0604020202020204" pitchFamily="34" charset="0"/>
              <a:buNone/>
            </a:pPr>
            <a:r>
              <a:rPr lang="en-US" altLang="zh-CN" sz="4800">
                <a:solidFill>
                  <a:schemeClr val="bg1"/>
                </a:solidFill>
                <a:latin typeface="微软雅黑" panose="020B0503020204020204" pitchFamily="34" charset="-122"/>
                <a:ea typeface="微软雅黑" panose="020B0503020204020204" pitchFamily="34" charset="-122"/>
              </a:rPr>
              <a:t>NỘI DUNG</a:t>
            </a:r>
          </a:p>
        </p:txBody>
      </p:sp>
      <p:pic>
        <p:nvPicPr>
          <p:cNvPr id="20" name="Picture 19">
            <a:extLst>
              <a:ext uri="{FF2B5EF4-FFF2-40B4-BE49-F238E27FC236}">
                <a16:creationId xmlns:a16="http://schemas.microsoft.com/office/drawing/2014/main" id="{3F1F884B-A1F7-A98C-6F73-815229799E03}"/>
              </a:ext>
            </a:extLst>
          </p:cNvPr>
          <p:cNvPicPr>
            <a:picLocks noChangeAspect="1"/>
          </p:cNvPicPr>
          <p:nvPr userDrawn="1"/>
        </p:nvPicPr>
        <p:blipFill>
          <a:blip r:embed="rId3"/>
          <a:stretch>
            <a:fillRect/>
          </a:stretch>
        </p:blipFill>
        <p:spPr>
          <a:xfrm>
            <a:off x="116320" y="94650"/>
            <a:ext cx="713238" cy="706134"/>
          </a:xfrm>
          <a:prstGeom prst="rect">
            <a:avLst/>
          </a:prstGeom>
        </p:spPr>
      </p:pic>
      <p:pic>
        <p:nvPicPr>
          <p:cNvPr id="13" name="Picture 12">
            <a:extLst>
              <a:ext uri="{FF2B5EF4-FFF2-40B4-BE49-F238E27FC236}">
                <a16:creationId xmlns:a16="http://schemas.microsoft.com/office/drawing/2014/main" id="{436AB962-314C-4F37-8BD5-624141D5911B}"/>
              </a:ext>
            </a:extLst>
          </p:cNvPr>
          <p:cNvPicPr>
            <a:picLocks noChangeAspect="1"/>
          </p:cNvPicPr>
          <p:nvPr userDrawn="1"/>
        </p:nvPicPr>
        <p:blipFill>
          <a:blip r:embed="rId4"/>
          <a:stretch>
            <a:fillRect/>
          </a:stretch>
        </p:blipFill>
        <p:spPr>
          <a:xfrm>
            <a:off x="0" y="2762"/>
            <a:ext cx="920576" cy="920576"/>
          </a:xfrm>
          <a:prstGeom prst="rect">
            <a:avLst/>
          </a:prstGeom>
        </p:spPr>
      </p:pic>
    </p:spTree>
    <p:extLst>
      <p:ext uri="{BB962C8B-B14F-4D97-AF65-F5344CB8AC3E}">
        <p14:creationId xmlns:p14="http://schemas.microsoft.com/office/powerpoint/2010/main" val="13310124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964424" y="6272784"/>
            <a:ext cx="3273552" cy="365125"/>
          </a:xfrm>
          <a:prstGeom prst="rect">
            <a:avLst/>
          </a:prstGeom>
        </p:spPr>
        <p:txBody>
          <a:bodyPr/>
          <a:lstStyle/>
          <a:p>
            <a:fld id="{56E91E96-98B0-4413-9547-46F3504108EF}" type="datetimeFigureOut">
              <a:rPr lang="en-US" smtClean="0"/>
              <a:t>8/21/2024</a:t>
            </a:fld>
            <a:endParaRPr lang="en-US" dirty="0"/>
          </a:p>
        </p:txBody>
      </p:sp>
      <p:sp>
        <p:nvSpPr>
          <p:cNvPr id="3" name="Footer Placeholder 2"/>
          <p:cNvSpPr>
            <a:spLocks noGrp="1"/>
          </p:cNvSpPr>
          <p:nvPr>
            <p:ph type="ftr" sz="quarter" idx="11"/>
          </p:nvPr>
        </p:nvSpPr>
        <p:spPr>
          <a:xfrm>
            <a:off x="1088136" y="6272784"/>
            <a:ext cx="6327648"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11311128" y="6272784"/>
            <a:ext cx="640080" cy="365125"/>
          </a:xfrm>
          <a:prstGeom prst="rect">
            <a:avLst/>
          </a:prstGeom>
        </p:spPr>
        <p:txBody>
          <a:bodyPr/>
          <a:lstStyle/>
          <a:p>
            <a:fld id="{4AC6439C-BBFB-4AD9-9B84-F7608DC29CC8}" type="slidenum">
              <a:rPr lang="en-US" smtClean="0"/>
              <a:t>‹#›</a:t>
            </a:fld>
            <a:endParaRPr lang="en-US"/>
          </a:p>
        </p:txBody>
      </p:sp>
      <p:pic>
        <p:nvPicPr>
          <p:cNvPr id="5" name="Picture 4">
            <a:extLst>
              <a:ext uri="{FF2B5EF4-FFF2-40B4-BE49-F238E27FC236}">
                <a16:creationId xmlns:a16="http://schemas.microsoft.com/office/drawing/2014/main" id="{28F30286-B789-4E08-9A56-57B8B9EC2D20}"/>
              </a:ext>
            </a:extLst>
          </p:cNvPr>
          <p:cNvPicPr>
            <a:picLocks noChangeAspect="1"/>
          </p:cNvPicPr>
          <p:nvPr userDrawn="1"/>
        </p:nvPicPr>
        <p:blipFill>
          <a:blip r:embed="rId2"/>
          <a:stretch>
            <a:fillRect/>
          </a:stretch>
        </p:blipFill>
        <p:spPr>
          <a:xfrm>
            <a:off x="0" y="2762"/>
            <a:ext cx="920576" cy="920576"/>
          </a:xfrm>
          <a:prstGeom prst="rect">
            <a:avLst/>
          </a:prstGeom>
        </p:spPr>
      </p:pic>
    </p:spTree>
    <p:extLst>
      <p:ext uri="{BB962C8B-B14F-4D97-AF65-F5344CB8AC3E}">
        <p14:creationId xmlns:p14="http://schemas.microsoft.com/office/powerpoint/2010/main" val="10129001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964424" y="6272784"/>
            <a:ext cx="3273552" cy="365125"/>
          </a:xfrm>
          <a:prstGeom prst="rect">
            <a:avLst/>
          </a:prstGeom>
        </p:spPr>
        <p:txBody>
          <a:bodyPr/>
          <a:lstStyle/>
          <a:p>
            <a:fld id="{6CB49899-29BD-49A0-9426-77D460DADE6D}" type="datetimeFigureOut">
              <a:rPr lang="en-US" smtClean="0"/>
              <a:t>8/21/2024</a:t>
            </a:fld>
            <a:endParaRPr lang="en-US"/>
          </a:p>
        </p:txBody>
      </p:sp>
      <p:sp>
        <p:nvSpPr>
          <p:cNvPr id="6" name="Footer Placeholder 5"/>
          <p:cNvSpPr>
            <a:spLocks noGrp="1"/>
          </p:cNvSpPr>
          <p:nvPr>
            <p:ph type="ftr" sz="quarter" idx="11"/>
          </p:nvPr>
        </p:nvSpPr>
        <p:spPr>
          <a:xfrm>
            <a:off x="1088136" y="6272784"/>
            <a:ext cx="6327648" cy="365125"/>
          </a:xfrm>
          <a:prstGeom prst="rect">
            <a:avLst/>
          </a:prstGeom>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a:xfrm>
            <a:off x="11311128" y="6272784"/>
            <a:ext cx="640080" cy="365125"/>
          </a:xfrm>
          <a:prstGeom prst="rect">
            <a:avLst/>
          </a:prstGeom>
        </p:spPr>
        <p:txBody>
          <a:bodyPr/>
          <a:lstStyle/>
          <a:p>
            <a:fld id="{262FF039-BFB9-4237-B5BA-B0B685B9D3DC}" type="slidenum">
              <a:rPr lang="en-US" smtClean="0"/>
              <a:t>‹#›</a:t>
            </a:fld>
            <a:endParaRPr lang="en-US"/>
          </a:p>
        </p:txBody>
      </p:sp>
    </p:spTree>
    <p:extLst>
      <p:ext uri="{BB962C8B-B14F-4D97-AF65-F5344CB8AC3E}">
        <p14:creationId xmlns:p14="http://schemas.microsoft.com/office/powerpoint/2010/main" val="29606075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964424" y="6272784"/>
            <a:ext cx="3273552" cy="365125"/>
          </a:xfrm>
          <a:prstGeom prst="rect">
            <a:avLst/>
          </a:prstGeom>
        </p:spPr>
        <p:txBody>
          <a:bodyPr/>
          <a:lstStyle/>
          <a:p>
            <a:fld id="{C7616CA0-919D-4A49-9C8A-62FDFB3A5183}" type="datetimeFigureOut">
              <a:rPr lang="en-US" smtClean="0"/>
              <a:t>8/21/2024</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a:xfrm>
            <a:off x="11311128" y="6272784"/>
            <a:ext cx="640080" cy="365125"/>
          </a:xfrm>
          <a:prstGeom prst="rect">
            <a:avLst/>
          </a:prstGeom>
        </p:spPr>
        <p:txBody>
          <a:bodyPr/>
          <a:lstStyle/>
          <a:p>
            <a:fld id="{262FF039-BFB9-4237-B5BA-B0B685B9D3DC}" type="slidenum">
              <a:rPr lang="en-US" smtClean="0"/>
              <a:t>‹#›</a:t>
            </a:fld>
            <a:endParaRPr lang="en-US"/>
          </a:p>
        </p:txBody>
      </p:sp>
    </p:spTree>
    <p:extLst>
      <p:ext uri="{BB962C8B-B14F-4D97-AF65-F5344CB8AC3E}">
        <p14:creationId xmlns:p14="http://schemas.microsoft.com/office/powerpoint/2010/main" val="9479982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964424" y="6272784"/>
            <a:ext cx="3273552" cy="365125"/>
          </a:xfrm>
          <a:prstGeom prst="rect">
            <a:avLst/>
          </a:prstGeom>
        </p:spPr>
        <p:txBody>
          <a:bodyPr/>
          <a:lstStyle/>
          <a:p>
            <a:fld id="{6CB49899-29BD-49A0-9426-77D460DADE6D}" type="datetimeFigureOut">
              <a:rPr lang="en-US" smtClean="0"/>
              <a:t>8/21/2024</a:t>
            </a:fld>
            <a:endParaRPr lang="en-US"/>
          </a:p>
        </p:txBody>
      </p:sp>
      <p:sp>
        <p:nvSpPr>
          <p:cNvPr id="5" name="Footer Placeholder 4"/>
          <p:cNvSpPr>
            <a:spLocks noGrp="1"/>
          </p:cNvSpPr>
          <p:nvPr>
            <p:ph type="ftr" sz="quarter" idx="11"/>
          </p:nvPr>
        </p:nvSpPr>
        <p:spPr>
          <a:xfrm>
            <a:off x="1088136" y="6272784"/>
            <a:ext cx="6327648"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1311128" y="6272784"/>
            <a:ext cx="640080" cy="365125"/>
          </a:xfrm>
          <a:prstGeom prst="rect">
            <a:avLst/>
          </a:prstGeom>
        </p:spPr>
        <p:txBody>
          <a:bodyPr/>
          <a:lstStyle/>
          <a:p>
            <a:fld id="{262FF039-BFB9-4237-B5BA-B0B685B9D3DC}" type="slidenum">
              <a:rPr lang="en-US" smtClean="0"/>
              <a:t>‹#›</a:t>
            </a:fld>
            <a:endParaRPr lang="en-US"/>
          </a:p>
        </p:txBody>
      </p:sp>
      <p:pic>
        <p:nvPicPr>
          <p:cNvPr id="7" name="Picture 6">
            <a:extLst>
              <a:ext uri="{FF2B5EF4-FFF2-40B4-BE49-F238E27FC236}">
                <a16:creationId xmlns:a16="http://schemas.microsoft.com/office/drawing/2014/main" id="{4944975D-11F1-46C1-A6A3-3415D0AB66DA}"/>
              </a:ext>
            </a:extLst>
          </p:cNvPr>
          <p:cNvPicPr>
            <a:picLocks noChangeAspect="1"/>
          </p:cNvPicPr>
          <p:nvPr userDrawn="1"/>
        </p:nvPicPr>
        <p:blipFill>
          <a:blip r:embed="rId2"/>
          <a:stretch>
            <a:fillRect/>
          </a:stretch>
        </p:blipFill>
        <p:spPr>
          <a:xfrm>
            <a:off x="0" y="2762"/>
            <a:ext cx="920576" cy="920576"/>
          </a:xfrm>
          <a:prstGeom prst="rect">
            <a:avLst/>
          </a:prstGeom>
        </p:spPr>
      </p:pic>
    </p:spTree>
    <p:extLst>
      <p:ext uri="{BB962C8B-B14F-4D97-AF65-F5344CB8AC3E}">
        <p14:creationId xmlns:p14="http://schemas.microsoft.com/office/powerpoint/2010/main" val="36624049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964424" y="6272784"/>
            <a:ext cx="3273552" cy="365125"/>
          </a:xfrm>
          <a:prstGeom prst="rect">
            <a:avLst/>
          </a:prstGeom>
        </p:spPr>
        <p:txBody>
          <a:bodyPr/>
          <a:lstStyle/>
          <a:p>
            <a:fld id="{6CB49899-29BD-49A0-9426-77D460DADE6D}" type="datetimeFigureOut">
              <a:rPr lang="en-US" smtClean="0"/>
              <a:t>8/21/2024</a:t>
            </a:fld>
            <a:endParaRPr lang="en-US"/>
          </a:p>
        </p:txBody>
      </p:sp>
      <p:sp>
        <p:nvSpPr>
          <p:cNvPr id="5" name="Footer Placeholder 4"/>
          <p:cNvSpPr>
            <a:spLocks noGrp="1"/>
          </p:cNvSpPr>
          <p:nvPr>
            <p:ph type="ftr" sz="quarter" idx="11"/>
          </p:nvPr>
        </p:nvSpPr>
        <p:spPr>
          <a:xfrm>
            <a:off x="1088136" y="6272784"/>
            <a:ext cx="6327648"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1311128" y="6272784"/>
            <a:ext cx="640080" cy="365125"/>
          </a:xfrm>
          <a:prstGeom prst="rect">
            <a:avLst/>
          </a:prstGeom>
        </p:spPr>
        <p:txBody>
          <a:bodyPr/>
          <a:lstStyle/>
          <a:p>
            <a:fld id="{262FF039-BFB9-4237-B5BA-B0B685B9D3DC}" type="slidenum">
              <a:rPr lang="en-US" smtClean="0"/>
              <a:t>‹#›</a:t>
            </a:fld>
            <a:endParaRPr lang="en-US"/>
          </a:p>
        </p:txBody>
      </p:sp>
    </p:spTree>
    <p:extLst>
      <p:ext uri="{BB962C8B-B14F-4D97-AF65-F5344CB8AC3E}">
        <p14:creationId xmlns:p14="http://schemas.microsoft.com/office/powerpoint/2010/main" val="33171144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 y="1591"/>
                        <a:ext cx="1953"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2" name="Marcador de texto 11">
            <a:extLst>
              <a:ext uri="{FF2B5EF4-FFF2-40B4-BE49-F238E27FC236}">
                <a16:creationId xmlns:a16="http://schemas.microsoft.com/office/drawing/2014/main" id="{458CAAC6-527E-4505-8D55-67BA35AC7522}"/>
              </a:ext>
            </a:extLst>
          </p:cNvPr>
          <p:cNvSpPr>
            <a:spLocks noGrp="1"/>
          </p:cNvSpPr>
          <p:nvPr>
            <p:ph type="body" sz="quarter" idx="10" hasCustomPrompt="1"/>
          </p:nvPr>
        </p:nvSpPr>
        <p:spPr>
          <a:xfrm>
            <a:off x="900164" y="895546"/>
            <a:ext cx="10666525" cy="5561815"/>
          </a:xfrm>
        </p:spPr>
        <p:txBody>
          <a:bodyPr/>
          <a:lstStyle>
            <a:lvl1pPr>
              <a:defRPr sz="2200" b="0" cap="all" spc="300" baseline="0">
                <a:solidFill>
                  <a:schemeClr val="bg2">
                    <a:lumMod val="50000"/>
                  </a:schemeClr>
                </a:solidFill>
                <a:latin typeface="Arial" panose="020B0604020202020204" pitchFamily="34" charset="0"/>
                <a:cs typeface="Arial" panose="020B0604020202020204" pitchFamily="34" charset="0"/>
              </a:defRPr>
            </a:lvl1pPr>
          </a:lstStyle>
          <a:p>
            <a:pPr lvl="0"/>
            <a:r>
              <a:rPr lang="en-US" noProof="0" dirty="0"/>
              <a:t>Subtitle of slide</a:t>
            </a:r>
          </a:p>
        </p:txBody>
      </p:sp>
      <p:sp>
        <p:nvSpPr>
          <p:cNvPr id="13" name="Título 12">
            <a:extLst>
              <a:ext uri="{FF2B5EF4-FFF2-40B4-BE49-F238E27FC236}">
                <a16:creationId xmlns:a16="http://schemas.microsoft.com/office/drawing/2014/main" id="{F81F6864-D8D1-4F92-BE78-12A0276ADB97}"/>
              </a:ext>
            </a:extLst>
          </p:cNvPr>
          <p:cNvSpPr>
            <a:spLocks noGrp="1"/>
          </p:cNvSpPr>
          <p:nvPr>
            <p:ph type="title"/>
          </p:nvPr>
        </p:nvSpPr>
        <p:spPr/>
        <p:txBody>
          <a:bodyPr/>
          <a:lstStyle/>
          <a:p>
            <a:r>
              <a:rPr lang="es-ES"/>
              <a:t>Haga clic para modificar el estilo de título del patrón</a:t>
            </a:r>
            <a:endParaRPr lang="en-GB"/>
          </a:p>
        </p:txBody>
      </p:sp>
    </p:spTree>
    <p:extLst>
      <p:ext uri="{BB962C8B-B14F-4D97-AF65-F5344CB8AC3E}">
        <p14:creationId xmlns:p14="http://schemas.microsoft.com/office/powerpoint/2010/main" val="1879238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2E79B-20A5-924D-718F-D7E1E1E440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0BB00B-7497-9E36-5D59-FDB0A1A0C5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B52461-EA51-90E0-224E-3BDB8C407B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B45886-8BF3-9467-FB60-EB4F0E5AA5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258286-F613-90B8-2B53-F0BD49F336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60C96E-6E7F-B3A9-0AAB-94D46E4A17B6}"/>
              </a:ext>
            </a:extLst>
          </p:cNvPr>
          <p:cNvSpPr>
            <a:spLocks noGrp="1"/>
          </p:cNvSpPr>
          <p:nvPr>
            <p:ph type="dt" sz="half" idx="10"/>
          </p:nvPr>
        </p:nvSpPr>
        <p:spPr/>
        <p:txBody>
          <a:bodyPr/>
          <a:lstStyle/>
          <a:p>
            <a:fld id="{6CB49899-29BD-49A0-9426-77D460DADE6D}" type="datetimeFigureOut">
              <a:rPr lang="en-US" smtClean="0"/>
              <a:t>8/21/2024</a:t>
            </a:fld>
            <a:endParaRPr lang="en-US"/>
          </a:p>
        </p:txBody>
      </p:sp>
      <p:sp>
        <p:nvSpPr>
          <p:cNvPr id="8" name="Footer Placeholder 7">
            <a:extLst>
              <a:ext uri="{FF2B5EF4-FFF2-40B4-BE49-F238E27FC236}">
                <a16:creationId xmlns:a16="http://schemas.microsoft.com/office/drawing/2014/main" id="{6EF38503-F45F-2278-5DEA-4F36AB460A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5E6EE4-CD4E-902B-0FEE-8EFB092A2EA9}"/>
              </a:ext>
            </a:extLst>
          </p:cNvPr>
          <p:cNvSpPr>
            <a:spLocks noGrp="1"/>
          </p:cNvSpPr>
          <p:nvPr>
            <p:ph type="sldNum" sz="quarter" idx="12"/>
          </p:nvPr>
        </p:nvSpPr>
        <p:spPr/>
        <p:txBody>
          <a:bodyPr/>
          <a:lstStyle/>
          <a:p>
            <a:fld id="{262FF039-BFB9-4237-B5BA-B0B685B9D3DC}" type="slidenum">
              <a:rPr lang="en-US" smtClean="0"/>
              <a:t>‹#›</a:t>
            </a:fld>
            <a:endParaRPr lang="en-US"/>
          </a:p>
        </p:txBody>
      </p:sp>
    </p:spTree>
    <p:extLst>
      <p:ext uri="{BB962C8B-B14F-4D97-AF65-F5344CB8AC3E}">
        <p14:creationId xmlns:p14="http://schemas.microsoft.com/office/powerpoint/2010/main" val="3954635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6E425-0C2B-3AD7-E388-E7BA4C7814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ED027D-ACBB-B3B3-67D3-60F858435722}"/>
              </a:ext>
            </a:extLst>
          </p:cNvPr>
          <p:cNvSpPr>
            <a:spLocks noGrp="1"/>
          </p:cNvSpPr>
          <p:nvPr>
            <p:ph type="dt" sz="half" idx="10"/>
          </p:nvPr>
        </p:nvSpPr>
        <p:spPr/>
        <p:txBody>
          <a:bodyPr/>
          <a:lstStyle/>
          <a:p>
            <a:fld id="{6CB49899-29BD-49A0-9426-77D460DADE6D}" type="datetimeFigureOut">
              <a:rPr lang="en-US" smtClean="0"/>
              <a:t>8/21/2024</a:t>
            </a:fld>
            <a:endParaRPr lang="en-US"/>
          </a:p>
        </p:txBody>
      </p:sp>
      <p:sp>
        <p:nvSpPr>
          <p:cNvPr id="4" name="Footer Placeholder 3">
            <a:extLst>
              <a:ext uri="{FF2B5EF4-FFF2-40B4-BE49-F238E27FC236}">
                <a16:creationId xmlns:a16="http://schemas.microsoft.com/office/drawing/2014/main" id="{892ECBFF-332B-2D74-4434-5CA47F05CB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97A7A9-4F5A-93AE-AA4B-74A1D4AE0B27}"/>
              </a:ext>
            </a:extLst>
          </p:cNvPr>
          <p:cNvSpPr>
            <a:spLocks noGrp="1"/>
          </p:cNvSpPr>
          <p:nvPr>
            <p:ph type="sldNum" sz="quarter" idx="12"/>
          </p:nvPr>
        </p:nvSpPr>
        <p:spPr/>
        <p:txBody>
          <a:bodyPr/>
          <a:lstStyle/>
          <a:p>
            <a:fld id="{262FF039-BFB9-4237-B5BA-B0B685B9D3DC}" type="slidenum">
              <a:rPr lang="en-US" smtClean="0"/>
              <a:t>‹#›</a:t>
            </a:fld>
            <a:endParaRPr lang="en-US"/>
          </a:p>
        </p:txBody>
      </p:sp>
    </p:spTree>
    <p:extLst>
      <p:ext uri="{BB962C8B-B14F-4D97-AF65-F5344CB8AC3E}">
        <p14:creationId xmlns:p14="http://schemas.microsoft.com/office/powerpoint/2010/main" val="2929857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6C4226-4BF1-4AC1-FEE5-811F0F969989}"/>
              </a:ext>
            </a:extLst>
          </p:cNvPr>
          <p:cNvSpPr>
            <a:spLocks noGrp="1"/>
          </p:cNvSpPr>
          <p:nvPr>
            <p:ph type="dt" sz="half" idx="10"/>
          </p:nvPr>
        </p:nvSpPr>
        <p:spPr/>
        <p:txBody>
          <a:bodyPr/>
          <a:lstStyle/>
          <a:p>
            <a:fld id="{6CB49899-29BD-49A0-9426-77D460DADE6D}" type="datetimeFigureOut">
              <a:rPr lang="en-US" smtClean="0"/>
              <a:t>8/21/2024</a:t>
            </a:fld>
            <a:endParaRPr lang="en-US"/>
          </a:p>
        </p:txBody>
      </p:sp>
      <p:sp>
        <p:nvSpPr>
          <p:cNvPr id="3" name="Footer Placeholder 2">
            <a:extLst>
              <a:ext uri="{FF2B5EF4-FFF2-40B4-BE49-F238E27FC236}">
                <a16:creationId xmlns:a16="http://schemas.microsoft.com/office/drawing/2014/main" id="{CF55159E-A93E-B33D-3523-18ACB19421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17C73D-4A2F-14C4-19EB-56323C721397}"/>
              </a:ext>
            </a:extLst>
          </p:cNvPr>
          <p:cNvSpPr>
            <a:spLocks noGrp="1"/>
          </p:cNvSpPr>
          <p:nvPr>
            <p:ph type="sldNum" sz="quarter" idx="12"/>
          </p:nvPr>
        </p:nvSpPr>
        <p:spPr/>
        <p:txBody>
          <a:bodyPr/>
          <a:lstStyle/>
          <a:p>
            <a:fld id="{262FF039-BFB9-4237-B5BA-B0B685B9D3DC}" type="slidenum">
              <a:rPr lang="en-US" smtClean="0"/>
              <a:t>‹#›</a:t>
            </a:fld>
            <a:endParaRPr lang="en-US"/>
          </a:p>
        </p:txBody>
      </p:sp>
    </p:spTree>
    <p:extLst>
      <p:ext uri="{BB962C8B-B14F-4D97-AF65-F5344CB8AC3E}">
        <p14:creationId xmlns:p14="http://schemas.microsoft.com/office/powerpoint/2010/main" val="3081873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0452A-29CF-D1EA-A998-83E2A27B3F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8040FE-E5D9-EE60-3B26-312F6A4927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549CDA-24EB-3FF3-FA8B-A1B288F5B5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46D7D9-E60F-BFF2-CC36-3DB8198C9337}"/>
              </a:ext>
            </a:extLst>
          </p:cNvPr>
          <p:cNvSpPr>
            <a:spLocks noGrp="1"/>
          </p:cNvSpPr>
          <p:nvPr>
            <p:ph type="dt" sz="half" idx="10"/>
          </p:nvPr>
        </p:nvSpPr>
        <p:spPr/>
        <p:txBody>
          <a:bodyPr/>
          <a:lstStyle/>
          <a:p>
            <a:fld id="{6CB49899-29BD-49A0-9426-77D460DADE6D}" type="datetimeFigureOut">
              <a:rPr lang="en-US" smtClean="0"/>
              <a:t>8/21/2024</a:t>
            </a:fld>
            <a:endParaRPr lang="en-US"/>
          </a:p>
        </p:txBody>
      </p:sp>
      <p:sp>
        <p:nvSpPr>
          <p:cNvPr id="6" name="Footer Placeholder 5">
            <a:extLst>
              <a:ext uri="{FF2B5EF4-FFF2-40B4-BE49-F238E27FC236}">
                <a16:creationId xmlns:a16="http://schemas.microsoft.com/office/drawing/2014/main" id="{5AB866E5-693A-E936-B38F-3953D49E86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AF9B81-9FB1-6F86-A6F8-EFF866DB03DB}"/>
              </a:ext>
            </a:extLst>
          </p:cNvPr>
          <p:cNvSpPr>
            <a:spLocks noGrp="1"/>
          </p:cNvSpPr>
          <p:nvPr>
            <p:ph type="sldNum" sz="quarter" idx="12"/>
          </p:nvPr>
        </p:nvSpPr>
        <p:spPr/>
        <p:txBody>
          <a:bodyPr/>
          <a:lstStyle/>
          <a:p>
            <a:fld id="{262FF039-BFB9-4237-B5BA-B0B685B9D3DC}" type="slidenum">
              <a:rPr lang="en-US" smtClean="0"/>
              <a:t>‹#›</a:t>
            </a:fld>
            <a:endParaRPr lang="en-US"/>
          </a:p>
        </p:txBody>
      </p:sp>
    </p:spTree>
    <p:extLst>
      <p:ext uri="{BB962C8B-B14F-4D97-AF65-F5344CB8AC3E}">
        <p14:creationId xmlns:p14="http://schemas.microsoft.com/office/powerpoint/2010/main" val="3772520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0DC03-7DA4-46D9-3D4C-61654326D4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F28534-B6A8-A6BC-A0C3-6DCCEE5F23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B02868-859E-1EEF-2F9B-09589664F0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2686BA-E4E8-1A46-7871-B5AF5DCF7193}"/>
              </a:ext>
            </a:extLst>
          </p:cNvPr>
          <p:cNvSpPr>
            <a:spLocks noGrp="1"/>
          </p:cNvSpPr>
          <p:nvPr>
            <p:ph type="dt" sz="half" idx="10"/>
          </p:nvPr>
        </p:nvSpPr>
        <p:spPr/>
        <p:txBody>
          <a:bodyPr/>
          <a:lstStyle/>
          <a:p>
            <a:fld id="{6CB49899-29BD-49A0-9426-77D460DADE6D}" type="datetimeFigureOut">
              <a:rPr lang="en-US" smtClean="0"/>
              <a:t>8/21/2024</a:t>
            </a:fld>
            <a:endParaRPr lang="en-US"/>
          </a:p>
        </p:txBody>
      </p:sp>
      <p:sp>
        <p:nvSpPr>
          <p:cNvPr id="6" name="Footer Placeholder 5">
            <a:extLst>
              <a:ext uri="{FF2B5EF4-FFF2-40B4-BE49-F238E27FC236}">
                <a16:creationId xmlns:a16="http://schemas.microsoft.com/office/drawing/2014/main" id="{6A85D8D0-119B-D9A0-5F0A-82362861BB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834D0B-5B41-4B06-0951-8C6B52BF933B}"/>
              </a:ext>
            </a:extLst>
          </p:cNvPr>
          <p:cNvSpPr>
            <a:spLocks noGrp="1"/>
          </p:cNvSpPr>
          <p:nvPr>
            <p:ph type="sldNum" sz="quarter" idx="12"/>
          </p:nvPr>
        </p:nvSpPr>
        <p:spPr/>
        <p:txBody>
          <a:bodyPr/>
          <a:lstStyle/>
          <a:p>
            <a:fld id="{262FF039-BFB9-4237-B5BA-B0B685B9D3DC}" type="slidenum">
              <a:rPr lang="en-US" smtClean="0"/>
              <a:t>‹#›</a:t>
            </a:fld>
            <a:endParaRPr lang="en-US"/>
          </a:p>
        </p:txBody>
      </p:sp>
    </p:spTree>
    <p:extLst>
      <p:ext uri="{BB962C8B-B14F-4D97-AF65-F5344CB8AC3E}">
        <p14:creationId xmlns:p14="http://schemas.microsoft.com/office/powerpoint/2010/main" val="2801559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5.png"/><Relationship Id="rId2" Type="http://schemas.openxmlformats.org/officeDocument/2006/relationships/slideLayout" Target="../slideLayouts/slideLayout36.xml"/><Relationship Id="rId16" Type="http://schemas.openxmlformats.org/officeDocument/2006/relationships/image" Target="../media/image4.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3.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8E607D-4109-686A-C89B-608DE324B2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769FC1-BD3F-89EB-F267-8C8CC13E96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F715D2-1BC5-0EB5-773E-F627411070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B49899-29BD-49A0-9426-77D460DADE6D}" type="datetimeFigureOut">
              <a:rPr lang="en-US" smtClean="0"/>
              <a:t>8/21/2024</a:t>
            </a:fld>
            <a:endParaRPr lang="en-US"/>
          </a:p>
        </p:txBody>
      </p:sp>
      <p:sp>
        <p:nvSpPr>
          <p:cNvPr id="5" name="Footer Placeholder 4">
            <a:extLst>
              <a:ext uri="{FF2B5EF4-FFF2-40B4-BE49-F238E27FC236}">
                <a16:creationId xmlns:a16="http://schemas.microsoft.com/office/drawing/2014/main" id="{9DDA7320-9F9D-EC37-94EE-D7EFDFBD9E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A5BFA8-1B45-7507-E992-53E0D366C5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2FF039-BFB9-4237-B5BA-B0B685B9D3DC}" type="slidenum">
              <a:rPr lang="en-US" smtClean="0"/>
              <a:t>‹#›</a:t>
            </a:fld>
            <a:endParaRPr lang="en-US"/>
          </a:p>
        </p:txBody>
      </p:sp>
    </p:spTree>
    <p:extLst>
      <p:ext uri="{BB962C8B-B14F-4D97-AF65-F5344CB8AC3E}">
        <p14:creationId xmlns:p14="http://schemas.microsoft.com/office/powerpoint/2010/main" val="46923889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71BBAC-4043-80C1-9F89-3B9206E135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DB16E4-6ACB-DFD9-4F3E-A7E929985D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4A7659-5FDF-C942-4033-9476031D5F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1F7122-5D5B-4DB6-ABAA-47513BECDA0F}" type="datetimeFigureOut">
              <a:rPr lang="en-US" smtClean="0"/>
              <a:t>8/21/2024</a:t>
            </a:fld>
            <a:endParaRPr lang="en-US"/>
          </a:p>
        </p:txBody>
      </p:sp>
      <p:sp>
        <p:nvSpPr>
          <p:cNvPr id="5" name="Footer Placeholder 4">
            <a:extLst>
              <a:ext uri="{FF2B5EF4-FFF2-40B4-BE49-F238E27FC236}">
                <a16:creationId xmlns:a16="http://schemas.microsoft.com/office/drawing/2014/main" id="{AAD378BA-9E92-21D8-97B3-7C585624A0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293884-E9C9-0772-37D9-F88F9320A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0D8CE7-8EC5-427A-90A1-136A9481DB6C}" type="slidenum">
              <a:rPr lang="en-US" smtClean="0"/>
              <a:t>‹#›</a:t>
            </a:fld>
            <a:endParaRPr lang="en-US"/>
          </a:p>
        </p:txBody>
      </p:sp>
    </p:spTree>
    <p:extLst>
      <p:ext uri="{BB962C8B-B14F-4D97-AF65-F5344CB8AC3E}">
        <p14:creationId xmlns:p14="http://schemas.microsoft.com/office/powerpoint/2010/main" val="33957618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4D49B1-1982-6079-B0D2-58BBC7BA7A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65B381-02C6-9956-66E3-709017C702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B7A4EF-C260-5929-D411-FC4A51A392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C74DF-D07B-4642-BA7C-70B1BD7A047F}" type="datetimeFigureOut">
              <a:rPr lang="en-US" smtClean="0"/>
              <a:t>8/21/2024</a:t>
            </a:fld>
            <a:endParaRPr lang="en-US"/>
          </a:p>
        </p:txBody>
      </p:sp>
      <p:sp>
        <p:nvSpPr>
          <p:cNvPr id="5" name="Footer Placeholder 4">
            <a:extLst>
              <a:ext uri="{FF2B5EF4-FFF2-40B4-BE49-F238E27FC236}">
                <a16:creationId xmlns:a16="http://schemas.microsoft.com/office/drawing/2014/main" id="{69941CBD-C284-49B2-CDAD-721864C8F2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B1E15F-947D-3076-3C11-FC7CB676D0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80A061-0781-4DEA-BE4B-0871B473D867}" type="slidenum">
              <a:rPr lang="en-US" smtClean="0"/>
              <a:t>‹#›</a:t>
            </a:fld>
            <a:endParaRPr lang="en-US"/>
          </a:p>
        </p:txBody>
      </p:sp>
    </p:spTree>
    <p:extLst>
      <p:ext uri="{BB962C8B-B14F-4D97-AF65-F5344CB8AC3E}">
        <p14:creationId xmlns:p14="http://schemas.microsoft.com/office/powerpoint/2010/main" val="124231534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0165" y="54259"/>
            <a:ext cx="10058400" cy="74652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00165" y="923827"/>
            <a:ext cx="10694804" cy="52483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33CE9E1A-13CB-3A18-FCA1-F87E90F99438}"/>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1" b="-1"/>
          <a:stretch/>
        </p:blipFill>
        <p:spPr>
          <a:xfrm>
            <a:off x="10563085" y="54259"/>
            <a:ext cx="1349782" cy="659578"/>
          </a:xfrm>
          <a:prstGeom prst="rect">
            <a:avLst/>
          </a:prstGeom>
        </p:spPr>
      </p:pic>
      <p:pic>
        <p:nvPicPr>
          <p:cNvPr id="12" name="Picture 11">
            <a:extLst>
              <a:ext uri="{FF2B5EF4-FFF2-40B4-BE49-F238E27FC236}">
                <a16:creationId xmlns:a16="http://schemas.microsoft.com/office/drawing/2014/main" id="{3F1F884B-A1F7-A98C-6F73-815229799E03}"/>
              </a:ext>
            </a:extLst>
          </p:cNvPr>
          <p:cNvPicPr>
            <a:picLocks noChangeAspect="1"/>
          </p:cNvPicPr>
          <p:nvPr userDrawn="1"/>
        </p:nvPicPr>
        <p:blipFill>
          <a:blip r:embed="rId16"/>
          <a:stretch>
            <a:fillRect/>
          </a:stretch>
        </p:blipFill>
        <p:spPr>
          <a:xfrm>
            <a:off x="116320" y="94650"/>
            <a:ext cx="713238" cy="706134"/>
          </a:xfrm>
          <a:prstGeom prst="rect">
            <a:avLst/>
          </a:prstGeom>
        </p:spPr>
      </p:pic>
      <p:pic>
        <p:nvPicPr>
          <p:cNvPr id="6" name="Picture 5">
            <a:extLst>
              <a:ext uri="{FF2B5EF4-FFF2-40B4-BE49-F238E27FC236}">
                <a16:creationId xmlns:a16="http://schemas.microsoft.com/office/drawing/2014/main" id="{EDBC7AC3-CCA4-4404-B46C-70EE14FE120C}"/>
              </a:ext>
            </a:extLst>
          </p:cNvPr>
          <p:cNvPicPr>
            <a:picLocks noChangeAspect="1"/>
          </p:cNvPicPr>
          <p:nvPr userDrawn="1"/>
        </p:nvPicPr>
        <p:blipFill>
          <a:blip r:embed="rId17"/>
          <a:stretch>
            <a:fillRect/>
          </a:stretch>
        </p:blipFill>
        <p:spPr>
          <a:xfrm>
            <a:off x="0" y="2762"/>
            <a:ext cx="920576" cy="920576"/>
          </a:xfrm>
          <a:prstGeom prst="rect">
            <a:avLst/>
          </a:prstGeom>
        </p:spPr>
      </p:pic>
    </p:spTree>
    <p:extLst>
      <p:ext uri="{BB962C8B-B14F-4D97-AF65-F5344CB8AC3E}">
        <p14:creationId xmlns:p14="http://schemas.microsoft.com/office/powerpoint/2010/main" val="2472364049"/>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1" r:id="rId12"/>
  </p:sldLayoutIdLst>
  <p:transition>
    <p:fade thruBlk="1"/>
  </p:transition>
  <p:txStyles>
    <p:titleStyle>
      <a:lvl1pPr algn="l" defTabSz="914400" rtl="0" eaLnBrk="1" latinLnBrk="0" hangingPunct="1">
        <a:lnSpc>
          <a:spcPct val="90000"/>
        </a:lnSpc>
        <a:spcBef>
          <a:spcPct val="0"/>
        </a:spcBef>
        <a:buNone/>
        <a:defRPr sz="2400" b="1" kern="1200" cap="all" baseline="0">
          <a:solidFill>
            <a:schemeClr val="accent1">
              <a:lumMod val="75000"/>
            </a:schemeClr>
          </a:solidFill>
          <a:latin typeface="Arial" panose="020B0604020202020204" pitchFamily="34" charset="0"/>
          <a:ea typeface="+mj-ea"/>
          <a:cs typeface="Arial" panose="020B0604020202020204" pitchFamily="34" charset="0"/>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bg2">
              <a:lumMod val="50000"/>
            </a:schemeClr>
          </a:solidFill>
          <a:latin typeface="Arial" panose="020B0604020202020204" pitchFamily="34" charset="0"/>
          <a:ea typeface="+mn-ea"/>
          <a:cs typeface="Arial" panose="020B0604020202020204" pitchFamily="34" charset="0"/>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bg2">
              <a:lumMod val="50000"/>
            </a:schemeClr>
          </a:solidFill>
          <a:latin typeface="Arial" panose="020B0604020202020204" pitchFamily="34" charset="0"/>
          <a:ea typeface="+mn-ea"/>
          <a:cs typeface="Arial" panose="020B0604020202020204" pitchFamily="34" charset="0"/>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bg2">
              <a:lumMod val="50000"/>
            </a:schemeClr>
          </a:solidFill>
          <a:latin typeface="Arial" panose="020B0604020202020204" pitchFamily="34" charset="0"/>
          <a:ea typeface="+mn-ea"/>
          <a:cs typeface="Arial" panose="020B0604020202020204" pitchFamily="34" charset="0"/>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bg2">
              <a:lumMod val="50000"/>
            </a:schemeClr>
          </a:solidFill>
          <a:latin typeface="Arial" panose="020B0604020202020204" pitchFamily="34" charset="0"/>
          <a:ea typeface="+mn-ea"/>
          <a:cs typeface="Arial" panose="020B0604020202020204" pitchFamily="34" charset="0"/>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bg2">
              <a:lumMod val="50000"/>
            </a:schemeClr>
          </a:solidFill>
          <a:latin typeface="Arial" panose="020B0604020202020204" pitchFamily="34" charset="0"/>
          <a:ea typeface="+mn-ea"/>
          <a:cs typeface="Arial" panose="020B0604020202020204" pitchFamily="34" charset="0"/>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46.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slideLayout" Target="../slideLayouts/slideLayout40.xml"/><Relationship Id="rId2" Type="http://schemas.openxmlformats.org/officeDocument/2006/relationships/tags" Target="../tags/tag3.xml"/><Relationship Id="rId16" Type="http://schemas.openxmlformats.org/officeDocument/2006/relationships/tags" Target="../tags/tag17.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tags" Target="../tags/tag1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25B13-27E2-0B4A-3144-C48968E2D8DF}"/>
              </a:ext>
            </a:extLst>
          </p:cNvPr>
          <p:cNvSpPr>
            <a:spLocks noGrp="1"/>
          </p:cNvSpPr>
          <p:nvPr>
            <p:ph type="ctrTitle"/>
          </p:nvPr>
        </p:nvSpPr>
        <p:spPr>
          <a:xfrm>
            <a:off x="485866" y="1502686"/>
            <a:ext cx="10952448" cy="2942705"/>
          </a:xfrm>
        </p:spPr>
        <p:txBody>
          <a:bodyPr/>
          <a:lstStyle/>
          <a:p>
            <a:pPr algn="ctr">
              <a:lnSpc>
                <a:spcPct val="100000"/>
              </a:lnSpc>
              <a:spcBef>
                <a:spcPts val="600"/>
              </a:spcBef>
            </a:pPr>
            <a:r>
              <a:rPr lang="vi-VN" sz="3200" kern="100" dirty="0">
                <a:solidFill>
                  <a:schemeClr val="accent1">
                    <a:lumMod val="50000"/>
                  </a:schemeClr>
                </a:solidFill>
                <a:ea typeface="Calibri" panose="020F0502020204030204" pitchFamily="34" charset="0"/>
              </a:rPr>
              <a:t>BÁO CÁO hoạt động nâng cao nâng cao </a:t>
            </a:r>
            <a:br>
              <a:rPr lang="vi-VN" sz="3200" kern="100" dirty="0">
                <a:solidFill>
                  <a:schemeClr val="accent1">
                    <a:lumMod val="50000"/>
                  </a:schemeClr>
                </a:solidFill>
                <a:ea typeface="Calibri" panose="020F0502020204030204" pitchFamily="34" charset="0"/>
              </a:rPr>
            </a:br>
            <a:r>
              <a:rPr lang="vi-VN" sz="3200" kern="100" dirty="0">
                <a:solidFill>
                  <a:schemeClr val="accent1">
                    <a:lumMod val="50000"/>
                  </a:schemeClr>
                </a:solidFill>
                <a:ea typeface="Calibri" panose="020F0502020204030204" pitchFamily="34" charset="0"/>
              </a:rPr>
              <a:t>năng lực chẩn đoán trong quản lý các </a:t>
            </a:r>
            <a:br>
              <a:rPr lang="vi-VN" sz="3200" kern="100" dirty="0">
                <a:solidFill>
                  <a:schemeClr val="accent1">
                    <a:lumMod val="50000"/>
                  </a:schemeClr>
                </a:solidFill>
                <a:ea typeface="Calibri" panose="020F0502020204030204" pitchFamily="34" charset="0"/>
              </a:rPr>
            </a:br>
            <a:r>
              <a:rPr lang="vi-VN" sz="3200" kern="100" dirty="0">
                <a:solidFill>
                  <a:schemeClr val="accent1">
                    <a:lumMod val="50000"/>
                  </a:schemeClr>
                </a:solidFill>
                <a:ea typeface="Calibri" panose="020F0502020204030204" pitchFamily="34" charset="0"/>
              </a:rPr>
              <a:t>bệnh thường gặp tại tuyến y tế cơ sở</a:t>
            </a:r>
            <a:endParaRPr lang="vi-VN" sz="32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C30D8762-85AC-52F7-A91B-1DB5921FD000}"/>
              </a:ext>
            </a:extLst>
          </p:cNvPr>
          <p:cNvSpPr>
            <a:spLocks noGrp="1"/>
          </p:cNvSpPr>
          <p:nvPr>
            <p:ph type="subTitle" idx="1"/>
          </p:nvPr>
        </p:nvSpPr>
        <p:spPr>
          <a:xfrm>
            <a:off x="4663505" y="5794451"/>
            <a:ext cx="7766936" cy="741987"/>
          </a:xfrm>
        </p:spPr>
        <p:txBody>
          <a:bodyPr>
            <a:noAutofit/>
          </a:bodyPr>
          <a:lstStyle/>
          <a:p>
            <a:pPr>
              <a:lnSpc>
                <a:spcPct val="100000"/>
              </a:lnSpc>
              <a:spcBef>
                <a:spcPts val="0"/>
              </a:spcBef>
            </a:pPr>
            <a:r>
              <a:rPr lang="vi-VN" sz="2000" b="1" kern="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Ban Quản lý Dự án</a:t>
            </a:r>
          </a:p>
          <a:p>
            <a:pPr>
              <a:lnSpc>
                <a:spcPct val="100000"/>
              </a:lnSpc>
              <a:spcBef>
                <a:spcPts val="0"/>
              </a:spcBef>
            </a:pPr>
            <a:r>
              <a:rPr lang="vi-VN" sz="2000" kern="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Trung tâm Kiểm soát </a:t>
            </a:r>
            <a:r>
              <a:rPr lang="vi-VN" sz="2000" kern="0">
                <a:solidFill>
                  <a:schemeClr val="accent1">
                    <a:lumMod val="50000"/>
                  </a:schemeClr>
                </a:solidFill>
                <a:ea typeface="Times New Roman" panose="02020603050405020304" pitchFamily="18" charset="0"/>
              </a:rPr>
              <a:t>B</a:t>
            </a:r>
            <a:r>
              <a:rPr lang="vi-VN" sz="2000" kern="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ệnh tật thành phố Hải Phòng</a:t>
            </a:r>
            <a:endParaRPr lang="vi-VN" sz="2000">
              <a:solidFill>
                <a:schemeClr val="accent1">
                  <a:lumMod val="50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CA10CF2-31C8-CDAF-13B4-2180D24EB304}"/>
              </a:ext>
            </a:extLst>
          </p:cNvPr>
          <p:cNvSpPr txBox="1"/>
          <p:nvPr/>
        </p:nvSpPr>
        <p:spPr>
          <a:xfrm>
            <a:off x="4260270" y="251357"/>
            <a:ext cx="4436918" cy="523220"/>
          </a:xfrm>
          <a:prstGeom prst="rect">
            <a:avLst/>
          </a:prstGeom>
          <a:noFill/>
        </p:spPr>
        <p:txBody>
          <a:bodyPr wrap="square" rtlCol="0">
            <a:spAutoFit/>
          </a:bodyPr>
          <a:lstStyle/>
          <a:p>
            <a:r>
              <a:rPr lang="vi-VN" sz="2800" b="1" kern="100" cap="all" dirty="0">
                <a:solidFill>
                  <a:srgbClr val="0070C0"/>
                </a:solidFill>
                <a:latin typeface="Arial" panose="020B0604020202020204" pitchFamily="34" charset="0"/>
                <a:cs typeface="Arial" panose="020B0604020202020204" pitchFamily="34" charset="0"/>
              </a:rPr>
              <a:t>SỞ Y TẾ HẢI PHÒNG</a:t>
            </a:r>
          </a:p>
        </p:txBody>
      </p:sp>
    </p:spTree>
    <p:extLst>
      <p:ext uri="{BB962C8B-B14F-4D97-AF65-F5344CB8AC3E}">
        <p14:creationId xmlns:p14="http://schemas.microsoft.com/office/powerpoint/2010/main" val="2135330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7F6323-0A79-7789-BF48-C282957B3531}"/>
              </a:ext>
            </a:extLst>
          </p:cNvPr>
          <p:cNvSpPr txBox="1">
            <a:spLocks/>
          </p:cNvSpPr>
          <p:nvPr/>
        </p:nvSpPr>
        <p:spPr>
          <a:xfrm>
            <a:off x="1562511" y="1839668"/>
            <a:ext cx="10000491" cy="20689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latin typeface="Arial" panose="020B0604020202020204" pitchFamily="34" charset="0"/>
                <a:ea typeface="+mj-ea"/>
                <a:cs typeface="Arial" panose="020B0604020202020204" pitchFamily="34" charset="0"/>
              </a:defRPr>
            </a:lvl1pPr>
          </a:lstStyle>
          <a:p>
            <a:r>
              <a:rPr lang="en-US" sz="4800">
                <a:ea typeface="Tahoma" panose="020B0604030504040204" pitchFamily="34" charset="0"/>
              </a:rPr>
              <a:t>Những hoạt động dự án</a:t>
            </a:r>
            <a:endParaRPr lang="en-US" sz="4800" dirty="0">
              <a:ea typeface="Tahoma" panose="020B0604030504040204" pitchFamily="34" charset="0"/>
            </a:endParaRPr>
          </a:p>
        </p:txBody>
      </p:sp>
      <p:sp>
        <p:nvSpPr>
          <p:cNvPr id="12" name="Title 1">
            <a:extLst>
              <a:ext uri="{FF2B5EF4-FFF2-40B4-BE49-F238E27FC236}">
                <a16:creationId xmlns:a16="http://schemas.microsoft.com/office/drawing/2014/main" id="{00ADB7AF-D1C8-9CEB-A049-AEC096CBEAA9}"/>
              </a:ext>
            </a:extLst>
          </p:cNvPr>
          <p:cNvSpPr txBox="1">
            <a:spLocks/>
          </p:cNvSpPr>
          <p:nvPr/>
        </p:nvSpPr>
        <p:spPr>
          <a:xfrm>
            <a:off x="988828" y="531675"/>
            <a:ext cx="10058400" cy="7465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latin typeface="Arial" panose="020B0604020202020204" pitchFamily="34" charset="0"/>
                <a:ea typeface="+mj-ea"/>
                <a:cs typeface="Arial" panose="020B0604020202020204" pitchFamily="34" charset="0"/>
              </a:defRPr>
            </a:lvl1pPr>
          </a:lstStyle>
          <a:p>
            <a:endParaRPr lang="en-US" sz="3200" dirty="0"/>
          </a:p>
        </p:txBody>
      </p:sp>
    </p:spTree>
    <p:extLst>
      <p:ext uri="{BB962C8B-B14F-4D97-AF65-F5344CB8AC3E}">
        <p14:creationId xmlns:p14="http://schemas.microsoft.com/office/powerpoint/2010/main" val="1561150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DB7AF-D1C8-9CEB-A049-AEC096CBEAA9}"/>
              </a:ext>
            </a:extLst>
          </p:cNvPr>
          <p:cNvSpPr>
            <a:spLocks noGrp="1"/>
          </p:cNvSpPr>
          <p:nvPr>
            <p:ph type="title"/>
          </p:nvPr>
        </p:nvSpPr>
        <p:spPr>
          <a:xfrm>
            <a:off x="3488161" y="448859"/>
            <a:ext cx="5236766" cy="746525"/>
          </a:xfrm>
        </p:spPr>
        <p:txBody>
          <a:bodyPr>
            <a:normAutofit fontScale="90000"/>
          </a:bodyPr>
          <a:lstStyle/>
          <a:p>
            <a:r>
              <a:rPr lang="en-US" sz="2700" dirty="0"/>
              <a:t>Thành </a:t>
            </a:r>
            <a:r>
              <a:rPr lang="en-US" sz="2700" dirty="0" err="1"/>
              <a:t>lập</a:t>
            </a:r>
            <a:r>
              <a:rPr lang="en-US" sz="2700" dirty="0"/>
              <a:t> Ban </a:t>
            </a:r>
            <a:r>
              <a:rPr lang="en-US" sz="2700" dirty="0" err="1"/>
              <a:t>Quản</a:t>
            </a:r>
            <a:r>
              <a:rPr lang="en-US" sz="2700" dirty="0"/>
              <a:t> </a:t>
            </a:r>
            <a:r>
              <a:rPr lang="en-US" sz="2700" dirty="0" err="1"/>
              <a:t>lý</a:t>
            </a:r>
            <a:r>
              <a:rPr lang="en-US" sz="2700" dirty="0"/>
              <a:t> </a:t>
            </a:r>
            <a:r>
              <a:rPr lang="en-US" sz="2700" dirty="0" err="1"/>
              <a:t>dự</a:t>
            </a:r>
            <a:r>
              <a:rPr lang="en-US" sz="2700" dirty="0"/>
              <a:t> </a:t>
            </a:r>
            <a:r>
              <a:rPr lang="en-US" sz="2700" dirty="0" err="1"/>
              <a:t>án</a:t>
            </a:r>
            <a:br>
              <a:rPr lang="vi-VN" sz="1600" dirty="0"/>
            </a:br>
            <a:endParaRPr lang="en-US" b="1" dirty="0">
              <a:solidFill>
                <a:schemeClr val="accent1">
                  <a:lumMod val="75000"/>
                </a:schemeClr>
              </a:solidFill>
            </a:endParaRPr>
          </a:p>
        </p:txBody>
      </p:sp>
      <p:grpSp>
        <p:nvGrpSpPr>
          <p:cNvPr id="63" name="Group 62">
            <a:extLst>
              <a:ext uri="{FF2B5EF4-FFF2-40B4-BE49-F238E27FC236}">
                <a16:creationId xmlns:a16="http://schemas.microsoft.com/office/drawing/2014/main" id="{90879F9B-358E-B03F-0C53-C12AFD9AFCC4}"/>
              </a:ext>
            </a:extLst>
          </p:cNvPr>
          <p:cNvGrpSpPr/>
          <p:nvPr/>
        </p:nvGrpSpPr>
        <p:grpSpPr>
          <a:xfrm>
            <a:off x="2076206" y="1415371"/>
            <a:ext cx="8820699" cy="3900964"/>
            <a:chOff x="2059274" y="1309293"/>
            <a:chExt cx="9145303" cy="4610189"/>
          </a:xfrm>
        </p:grpSpPr>
        <p:sp>
          <p:nvSpPr>
            <p:cNvPr id="5" name="Freeform: Shape 4">
              <a:extLst>
                <a:ext uri="{FF2B5EF4-FFF2-40B4-BE49-F238E27FC236}">
                  <a16:creationId xmlns:a16="http://schemas.microsoft.com/office/drawing/2014/main" id="{B8BD523B-DE1C-7762-98DC-04BF9EC1FD35}"/>
                </a:ext>
              </a:extLst>
            </p:cNvPr>
            <p:cNvSpPr/>
            <p:nvPr/>
          </p:nvSpPr>
          <p:spPr>
            <a:xfrm>
              <a:off x="8582809" y="1913734"/>
              <a:ext cx="868756" cy="2832271"/>
            </a:xfrm>
            <a:custGeom>
              <a:avLst/>
              <a:gdLst/>
              <a:ahLst/>
              <a:cxnLst/>
              <a:rect l="0" t="0" r="0" b="0"/>
              <a:pathLst>
                <a:path>
                  <a:moveTo>
                    <a:pt x="0" y="0"/>
                  </a:moveTo>
                  <a:lnTo>
                    <a:pt x="0" y="2230376"/>
                  </a:lnTo>
                  <a:lnTo>
                    <a:pt x="1031136" y="2230376"/>
                  </a:lnTo>
                  <a:lnTo>
                    <a:pt x="1031136" y="2507433"/>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vi-VN" sz="1400"/>
            </a:p>
          </p:txBody>
        </p:sp>
        <p:sp>
          <p:nvSpPr>
            <p:cNvPr id="6" name="Freeform: Shape 5">
              <a:extLst>
                <a:ext uri="{FF2B5EF4-FFF2-40B4-BE49-F238E27FC236}">
                  <a16:creationId xmlns:a16="http://schemas.microsoft.com/office/drawing/2014/main" id="{FC7673F4-A275-33FF-4F68-79BD22182B32}"/>
                </a:ext>
              </a:extLst>
            </p:cNvPr>
            <p:cNvSpPr/>
            <p:nvPr/>
          </p:nvSpPr>
          <p:spPr>
            <a:xfrm>
              <a:off x="5908486" y="1862033"/>
              <a:ext cx="2817157" cy="2496421"/>
            </a:xfrm>
            <a:custGeom>
              <a:avLst/>
              <a:gdLst/>
              <a:ahLst/>
              <a:cxnLst/>
              <a:rect l="0" t="0" r="0" b="0"/>
              <a:pathLst>
                <a:path>
                  <a:moveTo>
                    <a:pt x="2580115" y="0"/>
                  </a:moveTo>
                  <a:lnTo>
                    <a:pt x="2580115" y="2256463"/>
                  </a:lnTo>
                  <a:lnTo>
                    <a:pt x="0" y="2256463"/>
                  </a:lnTo>
                  <a:lnTo>
                    <a:pt x="0" y="253352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vi-VN" sz="1400"/>
            </a:p>
          </p:txBody>
        </p:sp>
        <p:sp>
          <p:nvSpPr>
            <p:cNvPr id="7" name="Freeform: Shape 6">
              <a:extLst>
                <a:ext uri="{FF2B5EF4-FFF2-40B4-BE49-F238E27FC236}">
                  <a16:creationId xmlns:a16="http://schemas.microsoft.com/office/drawing/2014/main" id="{B9A91621-C1AB-FD64-FD8F-B9579DC6EF0D}"/>
                </a:ext>
              </a:extLst>
            </p:cNvPr>
            <p:cNvSpPr/>
            <p:nvPr/>
          </p:nvSpPr>
          <p:spPr>
            <a:xfrm>
              <a:off x="3509980" y="2291714"/>
              <a:ext cx="5072828" cy="832625"/>
            </a:xfrm>
            <a:custGeom>
              <a:avLst/>
              <a:gdLst/>
              <a:ahLst/>
              <a:cxnLst/>
              <a:rect l="0" t="0" r="0" b="0"/>
              <a:pathLst>
                <a:path>
                  <a:moveTo>
                    <a:pt x="4910446" y="0"/>
                  </a:moveTo>
                  <a:lnTo>
                    <a:pt x="4910446" y="555568"/>
                  </a:lnTo>
                  <a:lnTo>
                    <a:pt x="0" y="555568"/>
                  </a:lnTo>
                  <a:lnTo>
                    <a:pt x="0" y="83262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vi-VN" sz="1400"/>
            </a:p>
          </p:txBody>
        </p:sp>
        <p:sp>
          <p:nvSpPr>
            <p:cNvPr id="8" name="Freeform: Shape 7">
              <a:extLst>
                <a:ext uri="{FF2B5EF4-FFF2-40B4-BE49-F238E27FC236}">
                  <a16:creationId xmlns:a16="http://schemas.microsoft.com/office/drawing/2014/main" id="{1E0F2B22-3D7B-92C3-A59A-43D08F2E0005}"/>
                </a:ext>
              </a:extLst>
            </p:cNvPr>
            <p:cNvSpPr/>
            <p:nvPr/>
          </p:nvSpPr>
          <p:spPr>
            <a:xfrm>
              <a:off x="7024291" y="1309293"/>
              <a:ext cx="2837976" cy="980116"/>
            </a:xfrm>
            <a:custGeom>
              <a:avLst/>
              <a:gdLst>
                <a:gd name="connsiteX0" fmla="*/ 0 w 2837976"/>
                <a:gd name="connsiteY0" fmla="*/ 0 h 1187386"/>
                <a:gd name="connsiteX1" fmla="*/ 2837976 w 2837976"/>
                <a:gd name="connsiteY1" fmla="*/ 0 h 1187386"/>
                <a:gd name="connsiteX2" fmla="*/ 2837976 w 2837976"/>
                <a:gd name="connsiteY2" fmla="*/ 1187386 h 1187386"/>
                <a:gd name="connsiteX3" fmla="*/ 0 w 2837976"/>
                <a:gd name="connsiteY3" fmla="*/ 1187386 h 1187386"/>
                <a:gd name="connsiteX4" fmla="*/ 0 w 2837976"/>
                <a:gd name="connsiteY4" fmla="*/ 0 h 118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7976" h="1187386">
                  <a:moveTo>
                    <a:pt x="0" y="0"/>
                  </a:moveTo>
                  <a:lnTo>
                    <a:pt x="2837976" y="0"/>
                  </a:lnTo>
                  <a:lnTo>
                    <a:pt x="2837976" y="1187386"/>
                  </a:lnTo>
                  <a:lnTo>
                    <a:pt x="0" y="1187386"/>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050" tIns="19050" rIns="19050" bIns="167553" numCol="1" spcCol="1270" anchor="ctr" anchorCtr="0">
              <a:noAutofit/>
            </a:bodyPr>
            <a:lstStyle/>
            <a:p>
              <a:pPr marL="0" lvl="0" indent="0" algn="ctr" defTabSz="1333500">
                <a:lnSpc>
                  <a:spcPct val="100000"/>
                </a:lnSpc>
                <a:spcBef>
                  <a:spcPct val="0"/>
                </a:spcBef>
                <a:spcAft>
                  <a:spcPts val="0"/>
                </a:spcAft>
                <a:buNone/>
              </a:pPr>
              <a:r>
                <a:rPr lang="en-US" sz="2000" b="1" kern="1200" dirty="0" err="1">
                  <a:latin typeface="Arial" panose="020B0604020202020204" pitchFamily="34" charset="0"/>
                  <a:cs typeface="Arial" panose="020B0604020202020204" pitchFamily="34" charset="0"/>
                </a:rPr>
                <a:t>Nhà</a:t>
              </a:r>
              <a:r>
                <a:rPr lang="en-US" sz="2000" b="1" kern="1200" dirty="0">
                  <a:latin typeface="Arial" panose="020B0604020202020204" pitchFamily="34" charset="0"/>
                  <a:cs typeface="Arial" panose="020B0604020202020204" pitchFamily="34" charset="0"/>
                </a:rPr>
                <a:t> </a:t>
              </a:r>
              <a:r>
                <a:rPr lang="en-US" sz="2000" b="1" kern="1200" dirty="0" err="1">
                  <a:latin typeface="Arial" panose="020B0604020202020204" pitchFamily="34" charset="0"/>
                  <a:cs typeface="Arial" panose="020B0604020202020204" pitchFamily="34" charset="0"/>
                </a:rPr>
                <a:t>tài</a:t>
              </a:r>
              <a:r>
                <a:rPr lang="en-US" sz="2000" b="1" kern="1200" dirty="0">
                  <a:latin typeface="Arial" panose="020B0604020202020204" pitchFamily="34" charset="0"/>
                  <a:cs typeface="Arial" panose="020B0604020202020204" pitchFamily="34" charset="0"/>
                </a:rPr>
                <a:t> </a:t>
              </a:r>
              <a:r>
                <a:rPr lang="en-US" sz="2000" b="1" kern="1200" dirty="0" err="1">
                  <a:latin typeface="Arial" panose="020B0604020202020204" pitchFamily="34" charset="0"/>
                  <a:cs typeface="Arial" panose="020B0604020202020204" pitchFamily="34" charset="0"/>
                </a:rPr>
                <a:t>trợ</a:t>
              </a:r>
              <a:r>
                <a:rPr lang="en-US" sz="2000" b="1" kern="1200" dirty="0">
                  <a:latin typeface="Arial" panose="020B0604020202020204" pitchFamily="34" charset="0"/>
                  <a:cs typeface="Arial" panose="020B0604020202020204" pitchFamily="34" charset="0"/>
                </a:rPr>
                <a:t> - FIND</a:t>
              </a:r>
            </a:p>
          </p:txBody>
        </p:sp>
        <p:sp>
          <p:nvSpPr>
            <p:cNvPr id="14" name="Freeform: Shape 13">
              <a:extLst>
                <a:ext uri="{FF2B5EF4-FFF2-40B4-BE49-F238E27FC236}">
                  <a16:creationId xmlns:a16="http://schemas.microsoft.com/office/drawing/2014/main" id="{F122D4ED-3893-35DF-26E0-85EF6540CECF}"/>
                </a:ext>
              </a:extLst>
            </p:cNvPr>
            <p:cNvSpPr/>
            <p:nvPr/>
          </p:nvSpPr>
          <p:spPr>
            <a:xfrm>
              <a:off x="7932769" y="2147557"/>
              <a:ext cx="1518795" cy="395794"/>
            </a:xfrm>
            <a:custGeom>
              <a:avLst/>
              <a:gdLst>
                <a:gd name="connsiteX0" fmla="*/ 0 w 2063999"/>
                <a:gd name="connsiteY0" fmla="*/ 0 h 395795"/>
                <a:gd name="connsiteX1" fmla="*/ 2063999 w 2063999"/>
                <a:gd name="connsiteY1" fmla="*/ 0 h 395795"/>
                <a:gd name="connsiteX2" fmla="*/ 2063999 w 2063999"/>
                <a:gd name="connsiteY2" fmla="*/ 395795 h 395795"/>
                <a:gd name="connsiteX3" fmla="*/ 0 w 2063999"/>
                <a:gd name="connsiteY3" fmla="*/ 395795 h 395795"/>
                <a:gd name="connsiteX4" fmla="*/ 0 w 2063999"/>
                <a:gd name="connsiteY4" fmla="*/ 0 h 39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999" h="395795">
                  <a:moveTo>
                    <a:pt x="0" y="0"/>
                  </a:moveTo>
                  <a:lnTo>
                    <a:pt x="2063999" y="0"/>
                  </a:lnTo>
                  <a:lnTo>
                    <a:pt x="2063999" y="395795"/>
                  </a:lnTo>
                  <a:lnTo>
                    <a:pt x="0" y="395795"/>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6040" tIns="16510" rIns="66040" bIns="16510" numCol="1" spcCol="1270" anchor="ctr" anchorCtr="0">
              <a:noAutofit/>
            </a:bodyPr>
            <a:lstStyle/>
            <a:p>
              <a:pPr algn="ctr" defTabSz="1155700">
                <a:lnSpc>
                  <a:spcPct val="90000"/>
                </a:lnSpc>
                <a:spcBef>
                  <a:spcPct val="0"/>
                </a:spcBef>
                <a:spcAft>
                  <a:spcPct val="35000"/>
                </a:spcAft>
              </a:pPr>
              <a:r>
                <a:rPr lang="en-US" sz="1400" dirty="0">
                  <a:solidFill>
                    <a:schemeClr val="accent1"/>
                  </a:solidFill>
                  <a:latin typeface="Arial" panose="020B0604020202020204" pitchFamily="34" charset="0"/>
                  <a:cs typeface="Arial" panose="020B0604020202020204" pitchFamily="34" charset="0"/>
                </a:rPr>
                <a:t>03 </a:t>
              </a:r>
              <a:r>
                <a:rPr lang="en-US" sz="1400" dirty="0" err="1">
                  <a:solidFill>
                    <a:schemeClr val="accent1"/>
                  </a:solidFill>
                  <a:latin typeface="Arial" panose="020B0604020202020204" pitchFamily="34" charset="0"/>
                  <a:cs typeface="Arial" panose="020B0604020202020204" pitchFamily="34" charset="0"/>
                </a:rPr>
                <a:t>cán</a:t>
              </a:r>
              <a:r>
                <a:rPr lang="en-US" sz="1400" dirty="0">
                  <a:solidFill>
                    <a:schemeClr val="accent1"/>
                  </a:solidFill>
                  <a:latin typeface="Arial" panose="020B0604020202020204" pitchFamily="34" charset="0"/>
                  <a:cs typeface="Arial" panose="020B0604020202020204" pitchFamily="34" charset="0"/>
                </a:rPr>
                <a:t> </a:t>
              </a:r>
              <a:r>
                <a:rPr lang="en-US" sz="1400" dirty="0" err="1">
                  <a:solidFill>
                    <a:schemeClr val="accent1"/>
                  </a:solidFill>
                  <a:latin typeface="Arial" panose="020B0604020202020204" pitchFamily="34" charset="0"/>
                  <a:cs typeface="Arial" panose="020B0604020202020204" pitchFamily="34" charset="0"/>
                </a:rPr>
                <a:t>bộ</a:t>
              </a:r>
              <a:endParaRPr lang="en-US" sz="1400" dirty="0">
                <a:solidFill>
                  <a:schemeClr val="accent1"/>
                </a:solidFill>
                <a:latin typeface="Arial" panose="020B0604020202020204" pitchFamily="34" charset="0"/>
                <a:cs typeface="Arial" panose="020B0604020202020204" pitchFamily="34" charset="0"/>
              </a:endParaRPr>
            </a:p>
          </p:txBody>
        </p:sp>
        <p:sp>
          <p:nvSpPr>
            <p:cNvPr id="15" name="Freeform: Shape 14">
              <a:extLst>
                <a:ext uri="{FF2B5EF4-FFF2-40B4-BE49-F238E27FC236}">
                  <a16:creationId xmlns:a16="http://schemas.microsoft.com/office/drawing/2014/main" id="{5E894419-8F5D-80F6-EBD7-9C0383EFB714}"/>
                </a:ext>
              </a:extLst>
            </p:cNvPr>
            <p:cNvSpPr/>
            <p:nvPr/>
          </p:nvSpPr>
          <p:spPr>
            <a:xfrm>
              <a:off x="2098950" y="3124339"/>
              <a:ext cx="2822060" cy="1187386"/>
            </a:xfrm>
            <a:custGeom>
              <a:avLst/>
              <a:gdLst>
                <a:gd name="connsiteX0" fmla="*/ 0 w 2822060"/>
                <a:gd name="connsiteY0" fmla="*/ 0 h 1187386"/>
                <a:gd name="connsiteX1" fmla="*/ 2822060 w 2822060"/>
                <a:gd name="connsiteY1" fmla="*/ 0 h 1187386"/>
                <a:gd name="connsiteX2" fmla="*/ 2822060 w 2822060"/>
                <a:gd name="connsiteY2" fmla="*/ 1187386 h 1187386"/>
                <a:gd name="connsiteX3" fmla="*/ 0 w 2822060"/>
                <a:gd name="connsiteY3" fmla="*/ 1187386 h 1187386"/>
                <a:gd name="connsiteX4" fmla="*/ 0 w 2822060"/>
                <a:gd name="connsiteY4" fmla="*/ 0 h 118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060" h="1187386">
                  <a:moveTo>
                    <a:pt x="0" y="0"/>
                  </a:moveTo>
                  <a:lnTo>
                    <a:pt x="2822060" y="0"/>
                  </a:lnTo>
                  <a:lnTo>
                    <a:pt x="2822060" y="1187386"/>
                  </a:lnTo>
                  <a:lnTo>
                    <a:pt x="0" y="1187386"/>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050" tIns="19050" rIns="19050" bIns="167553" numCol="1" spcCol="1270" anchor="ctr" anchorCtr="0">
              <a:noAutofit/>
            </a:bodyPr>
            <a:lstStyle/>
            <a:p>
              <a:pPr marL="0" lvl="0" indent="0" algn="ctr" defTabSz="1333500">
                <a:lnSpc>
                  <a:spcPct val="90000"/>
                </a:lnSpc>
                <a:spcBef>
                  <a:spcPct val="0"/>
                </a:spcBef>
                <a:spcAft>
                  <a:spcPct val="35000"/>
                </a:spcAft>
                <a:buNone/>
              </a:pPr>
              <a:r>
                <a:rPr lang="en-US" sz="2000" b="1" kern="1200">
                  <a:solidFill>
                    <a:schemeClr val="bg1"/>
                  </a:solidFill>
                  <a:latin typeface="Arial" panose="020B0604020202020204" pitchFamily="34" charset="0"/>
                  <a:cs typeface="Arial" panose="020B0604020202020204" pitchFamily="34" charset="0"/>
                </a:rPr>
                <a:t>Ban QLDA (</a:t>
              </a:r>
              <a:r>
                <a:rPr lang="en-US" sz="2000" b="1" kern="1200" dirty="0">
                  <a:solidFill>
                    <a:schemeClr val="bg1"/>
                  </a:solidFill>
                  <a:latin typeface="Arial" panose="020B0604020202020204" pitchFamily="34" charset="0"/>
                  <a:cs typeface="Arial" panose="020B0604020202020204" pitchFamily="34" charset="0"/>
                </a:rPr>
                <a:t>CDC)</a:t>
              </a:r>
            </a:p>
          </p:txBody>
        </p:sp>
        <p:sp>
          <p:nvSpPr>
            <p:cNvPr id="16" name="Freeform: Shape 15">
              <a:extLst>
                <a:ext uri="{FF2B5EF4-FFF2-40B4-BE49-F238E27FC236}">
                  <a16:creationId xmlns:a16="http://schemas.microsoft.com/office/drawing/2014/main" id="{F04245F6-FA32-AD80-DBC4-CC4CBF055A21}"/>
                </a:ext>
              </a:extLst>
            </p:cNvPr>
            <p:cNvSpPr/>
            <p:nvPr/>
          </p:nvSpPr>
          <p:spPr>
            <a:xfrm>
              <a:off x="2525545" y="4141503"/>
              <a:ext cx="1513577" cy="395794"/>
            </a:xfrm>
            <a:custGeom>
              <a:avLst/>
              <a:gdLst>
                <a:gd name="connsiteX0" fmla="*/ 0 w 2756925"/>
                <a:gd name="connsiteY0" fmla="*/ 0 h 395795"/>
                <a:gd name="connsiteX1" fmla="*/ 2756925 w 2756925"/>
                <a:gd name="connsiteY1" fmla="*/ 0 h 395795"/>
                <a:gd name="connsiteX2" fmla="*/ 2756925 w 2756925"/>
                <a:gd name="connsiteY2" fmla="*/ 395795 h 395795"/>
                <a:gd name="connsiteX3" fmla="*/ 0 w 2756925"/>
                <a:gd name="connsiteY3" fmla="*/ 395795 h 395795"/>
                <a:gd name="connsiteX4" fmla="*/ 0 w 2756925"/>
                <a:gd name="connsiteY4" fmla="*/ 0 h 39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6925" h="395795">
                  <a:moveTo>
                    <a:pt x="0" y="0"/>
                  </a:moveTo>
                  <a:lnTo>
                    <a:pt x="2756925" y="0"/>
                  </a:lnTo>
                  <a:lnTo>
                    <a:pt x="2756925" y="395795"/>
                  </a:lnTo>
                  <a:lnTo>
                    <a:pt x="0" y="395795"/>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6040" tIns="16510" rIns="66040" bIns="16510" numCol="1" spcCol="1270" anchor="ctr" anchorCtr="0">
              <a:noAutofit/>
            </a:bodyPr>
            <a:lstStyle/>
            <a:p>
              <a:pPr marL="0" lvl="0" indent="0" algn="r" defTabSz="1155700">
                <a:lnSpc>
                  <a:spcPct val="90000"/>
                </a:lnSpc>
                <a:spcBef>
                  <a:spcPct val="0"/>
                </a:spcBef>
                <a:spcAft>
                  <a:spcPct val="35000"/>
                </a:spcAft>
                <a:buNone/>
              </a:pPr>
              <a:endParaRPr lang="en-US" sz="2000" kern="1200"/>
            </a:p>
          </p:txBody>
        </p:sp>
        <p:sp>
          <p:nvSpPr>
            <p:cNvPr id="17" name="Freeform: Shape 16">
              <a:extLst>
                <a:ext uri="{FF2B5EF4-FFF2-40B4-BE49-F238E27FC236}">
                  <a16:creationId xmlns:a16="http://schemas.microsoft.com/office/drawing/2014/main" id="{140A97D1-99F6-1882-A334-0E2661F7F99C}"/>
                </a:ext>
              </a:extLst>
            </p:cNvPr>
            <p:cNvSpPr/>
            <p:nvPr/>
          </p:nvSpPr>
          <p:spPr>
            <a:xfrm>
              <a:off x="4425303" y="4825233"/>
              <a:ext cx="2830018" cy="914552"/>
            </a:xfrm>
            <a:custGeom>
              <a:avLst/>
              <a:gdLst>
                <a:gd name="connsiteX0" fmla="*/ 0 w 2830018"/>
                <a:gd name="connsiteY0" fmla="*/ 0 h 1187386"/>
                <a:gd name="connsiteX1" fmla="*/ 2830018 w 2830018"/>
                <a:gd name="connsiteY1" fmla="*/ 0 h 1187386"/>
                <a:gd name="connsiteX2" fmla="*/ 2830018 w 2830018"/>
                <a:gd name="connsiteY2" fmla="*/ 1187386 h 1187386"/>
                <a:gd name="connsiteX3" fmla="*/ 0 w 2830018"/>
                <a:gd name="connsiteY3" fmla="*/ 1187386 h 1187386"/>
                <a:gd name="connsiteX4" fmla="*/ 0 w 2830018"/>
                <a:gd name="connsiteY4" fmla="*/ 0 h 118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0018" h="1187386">
                  <a:moveTo>
                    <a:pt x="0" y="0"/>
                  </a:moveTo>
                  <a:lnTo>
                    <a:pt x="2830018" y="0"/>
                  </a:lnTo>
                  <a:lnTo>
                    <a:pt x="2830018" y="1187386"/>
                  </a:lnTo>
                  <a:lnTo>
                    <a:pt x="0" y="1187386"/>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050" tIns="19050" rIns="19050" bIns="167553" numCol="1" spcCol="1270" anchor="ctr" anchorCtr="0">
              <a:noAutofit/>
            </a:bodyPr>
            <a:lstStyle/>
            <a:p>
              <a:pPr marL="0" lvl="0" indent="0" algn="ctr" defTabSz="13335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TTYT </a:t>
              </a:r>
              <a:r>
                <a:rPr lang="en-US" sz="2000" b="1" kern="1200" dirty="0" err="1">
                  <a:latin typeface="Arial" panose="020B0604020202020204" pitchFamily="34" charset="0"/>
                  <a:cs typeface="Arial" panose="020B0604020202020204" pitchFamily="34" charset="0"/>
                </a:rPr>
                <a:t>Vĩnh</a:t>
              </a:r>
              <a:r>
                <a:rPr lang="en-US" sz="2000" b="1" kern="1200" dirty="0">
                  <a:latin typeface="Arial" panose="020B0604020202020204" pitchFamily="34" charset="0"/>
                  <a:cs typeface="Arial" panose="020B0604020202020204" pitchFamily="34" charset="0"/>
                </a:rPr>
                <a:t> </a:t>
              </a:r>
              <a:r>
                <a:rPr lang="en-US" sz="2000" b="1" kern="1200" dirty="0" err="1">
                  <a:latin typeface="Arial" panose="020B0604020202020204" pitchFamily="34" charset="0"/>
                  <a:cs typeface="Arial" panose="020B0604020202020204" pitchFamily="34" charset="0"/>
                </a:rPr>
                <a:t>Bảo</a:t>
              </a:r>
              <a:endParaRPr lang="en-US" sz="2000" b="1" kern="1200" dirty="0">
                <a:latin typeface="Arial" panose="020B0604020202020204" pitchFamily="34" charset="0"/>
                <a:cs typeface="Arial" panose="020B0604020202020204" pitchFamily="34" charset="0"/>
              </a:endParaRPr>
            </a:p>
          </p:txBody>
        </p:sp>
        <p:sp>
          <p:nvSpPr>
            <p:cNvPr id="18" name="Freeform: Shape 17">
              <a:extLst>
                <a:ext uri="{FF2B5EF4-FFF2-40B4-BE49-F238E27FC236}">
                  <a16:creationId xmlns:a16="http://schemas.microsoft.com/office/drawing/2014/main" id="{93A3599F-6797-4114-BDCE-14E6249FD8FB}"/>
                </a:ext>
              </a:extLst>
            </p:cNvPr>
            <p:cNvSpPr/>
            <p:nvPr/>
          </p:nvSpPr>
          <p:spPr>
            <a:xfrm>
              <a:off x="5033468" y="5523688"/>
              <a:ext cx="1326400" cy="395794"/>
            </a:xfrm>
            <a:custGeom>
              <a:avLst/>
              <a:gdLst>
                <a:gd name="connsiteX0" fmla="*/ 0 w 2063999"/>
                <a:gd name="connsiteY0" fmla="*/ 0 h 395795"/>
                <a:gd name="connsiteX1" fmla="*/ 2063999 w 2063999"/>
                <a:gd name="connsiteY1" fmla="*/ 0 h 395795"/>
                <a:gd name="connsiteX2" fmla="*/ 2063999 w 2063999"/>
                <a:gd name="connsiteY2" fmla="*/ 395795 h 395795"/>
                <a:gd name="connsiteX3" fmla="*/ 0 w 2063999"/>
                <a:gd name="connsiteY3" fmla="*/ 395795 h 395795"/>
                <a:gd name="connsiteX4" fmla="*/ 0 w 2063999"/>
                <a:gd name="connsiteY4" fmla="*/ 0 h 39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999" h="395795">
                  <a:moveTo>
                    <a:pt x="0" y="0"/>
                  </a:moveTo>
                  <a:lnTo>
                    <a:pt x="2063999" y="0"/>
                  </a:lnTo>
                  <a:lnTo>
                    <a:pt x="2063999" y="395795"/>
                  </a:lnTo>
                  <a:lnTo>
                    <a:pt x="0" y="395795"/>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6040" tIns="16510" rIns="66040" bIns="16510" numCol="1" spcCol="1270" anchor="ctr" anchorCtr="0">
              <a:noAutofit/>
            </a:bodyPr>
            <a:lstStyle/>
            <a:p>
              <a:pPr marL="0" lvl="0" indent="0" algn="r" defTabSz="1155700">
                <a:lnSpc>
                  <a:spcPct val="90000"/>
                </a:lnSpc>
                <a:spcBef>
                  <a:spcPct val="0"/>
                </a:spcBef>
                <a:spcAft>
                  <a:spcPct val="35000"/>
                </a:spcAft>
                <a:buNone/>
              </a:pPr>
              <a:endParaRPr lang="en-US" sz="2000" kern="1200"/>
            </a:p>
          </p:txBody>
        </p:sp>
        <p:sp>
          <p:nvSpPr>
            <p:cNvPr id="19" name="Freeform: Shape 18">
              <a:extLst>
                <a:ext uri="{FF2B5EF4-FFF2-40B4-BE49-F238E27FC236}">
                  <a16:creationId xmlns:a16="http://schemas.microsoft.com/office/drawing/2014/main" id="{605569C2-1EC0-52E0-0923-C591C98059D4}"/>
                </a:ext>
              </a:extLst>
            </p:cNvPr>
            <p:cNvSpPr/>
            <p:nvPr/>
          </p:nvSpPr>
          <p:spPr>
            <a:xfrm>
              <a:off x="7675024" y="4801683"/>
              <a:ext cx="3529553" cy="938104"/>
            </a:xfrm>
            <a:custGeom>
              <a:avLst/>
              <a:gdLst>
                <a:gd name="connsiteX0" fmla="*/ 0 w 3529553"/>
                <a:gd name="connsiteY0" fmla="*/ 0 h 1187386"/>
                <a:gd name="connsiteX1" fmla="*/ 3529553 w 3529553"/>
                <a:gd name="connsiteY1" fmla="*/ 0 h 1187386"/>
                <a:gd name="connsiteX2" fmla="*/ 3529553 w 3529553"/>
                <a:gd name="connsiteY2" fmla="*/ 1187386 h 1187386"/>
                <a:gd name="connsiteX3" fmla="*/ 0 w 3529553"/>
                <a:gd name="connsiteY3" fmla="*/ 1187386 h 1187386"/>
                <a:gd name="connsiteX4" fmla="*/ 0 w 3529553"/>
                <a:gd name="connsiteY4" fmla="*/ 0 h 118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9553" h="1187386">
                  <a:moveTo>
                    <a:pt x="0" y="0"/>
                  </a:moveTo>
                  <a:lnTo>
                    <a:pt x="3529553" y="0"/>
                  </a:lnTo>
                  <a:lnTo>
                    <a:pt x="3529553" y="1187386"/>
                  </a:lnTo>
                  <a:lnTo>
                    <a:pt x="0" y="1187386"/>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050" tIns="19050" rIns="19050" bIns="167553" numCol="1" spcCol="1270" anchor="ctr" anchorCtr="0">
              <a:noAutofit/>
            </a:bodyPr>
            <a:lstStyle/>
            <a:p>
              <a:pPr marL="0" lvl="0" indent="0" algn="ctr" defTabSz="13335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TTYT </a:t>
              </a:r>
              <a:r>
                <a:rPr lang="en-US" sz="2000" b="1" kern="1200" dirty="0" err="1">
                  <a:latin typeface="Arial" panose="020B0604020202020204" pitchFamily="34" charset="0"/>
                  <a:cs typeface="Arial" panose="020B0604020202020204" pitchFamily="34" charset="0"/>
                </a:rPr>
                <a:t>Thủy</a:t>
              </a:r>
              <a:r>
                <a:rPr lang="en-US" sz="2000" b="1" kern="1200" dirty="0">
                  <a:latin typeface="Arial" panose="020B0604020202020204" pitchFamily="34" charset="0"/>
                  <a:cs typeface="Arial" panose="020B0604020202020204" pitchFamily="34" charset="0"/>
                </a:rPr>
                <a:t> </a:t>
              </a:r>
              <a:r>
                <a:rPr lang="en-US" sz="2000" b="1" kern="1200" dirty="0" err="1">
                  <a:latin typeface="Arial" panose="020B0604020202020204" pitchFamily="34" charset="0"/>
                  <a:cs typeface="Arial" panose="020B0604020202020204" pitchFamily="34" charset="0"/>
                </a:rPr>
                <a:t>Nguyên</a:t>
              </a:r>
              <a:endParaRPr lang="en-US" sz="2000" b="1" kern="1200" dirty="0">
                <a:latin typeface="Arial" panose="020B0604020202020204" pitchFamily="34" charset="0"/>
                <a:cs typeface="Arial" panose="020B0604020202020204" pitchFamily="34" charset="0"/>
              </a:endParaRPr>
            </a:p>
          </p:txBody>
        </p:sp>
        <p:sp>
          <p:nvSpPr>
            <p:cNvPr id="20" name="Freeform: Shape 19">
              <a:extLst>
                <a:ext uri="{FF2B5EF4-FFF2-40B4-BE49-F238E27FC236}">
                  <a16:creationId xmlns:a16="http://schemas.microsoft.com/office/drawing/2014/main" id="{895C8FD3-5116-D843-EEEE-58483D8C33AB}"/>
                </a:ext>
              </a:extLst>
            </p:cNvPr>
            <p:cNvSpPr/>
            <p:nvPr/>
          </p:nvSpPr>
          <p:spPr>
            <a:xfrm>
              <a:off x="9004226" y="5523688"/>
              <a:ext cx="1331347" cy="395794"/>
            </a:xfrm>
            <a:custGeom>
              <a:avLst/>
              <a:gdLst>
                <a:gd name="connsiteX0" fmla="*/ 0 w 2063999"/>
                <a:gd name="connsiteY0" fmla="*/ 0 h 395795"/>
                <a:gd name="connsiteX1" fmla="*/ 2063999 w 2063999"/>
                <a:gd name="connsiteY1" fmla="*/ 0 h 395795"/>
                <a:gd name="connsiteX2" fmla="*/ 2063999 w 2063999"/>
                <a:gd name="connsiteY2" fmla="*/ 395795 h 395795"/>
                <a:gd name="connsiteX3" fmla="*/ 0 w 2063999"/>
                <a:gd name="connsiteY3" fmla="*/ 395795 h 395795"/>
                <a:gd name="connsiteX4" fmla="*/ 0 w 2063999"/>
                <a:gd name="connsiteY4" fmla="*/ 0 h 39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999" h="395795">
                  <a:moveTo>
                    <a:pt x="0" y="0"/>
                  </a:moveTo>
                  <a:lnTo>
                    <a:pt x="2063999" y="0"/>
                  </a:lnTo>
                  <a:lnTo>
                    <a:pt x="2063999" y="395795"/>
                  </a:lnTo>
                  <a:lnTo>
                    <a:pt x="0" y="395795"/>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6040" tIns="16510" rIns="66040" bIns="16510" numCol="1" spcCol="1270" anchor="ctr" anchorCtr="0">
              <a:noAutofit/>
            </a:bodyPr>
            <a:lstStyle/>
            <a:p>
              <a:pPr marL="0" lvl="0" indent="0" algn="r" defTabSz="1155700">
                <a:lnSpc>
                  <a:spcPct val="90000"/>
                </a:lnSpc>
                <a:spcBef>
                  <a:spcPct val="0"/>
                </a:spcBef>
                <a:spcAft>
                  <a:spcPct val="35000"/>
                </a:spcAft>
                <a:buNone/>
              </a:pPr>
              <a:endParaRPr lang="en-US" sz="2000" kern="1200"/>
            </a:p>
          </p:txBody>
        </p:sp>
        <p:sp>
          <p:nvSpPr>
            <p:cNvPr id="21" name="Freeform: Shape 20">
              <a:extLst>
                <a:ext uri="{FF2B5EF4-FFF2-40B4-BE49-F238E27FC236}">
                  <a16:creationId xmlns:a16="http://schemas.microsoft.com/office/drawing/2014/main" id="{33192A35-92A2-B55B-2B3D-CD5F2116F953}"/>
                </a:ext>
              </a:extLst>
            </p:cNvPr>
            <p:cNvSpPr/>
            <p:nvPr/>
          </p:nvSpPr>
          <p:spPr>
            <a:xfrm>
              <a:off x="2059274" y="1341842"/>
              <a:ext cx="2293332" cy="949951"/>
            </a:xfrm>
            <a:custGeom>
              <a:avLst/>
              <a:gdLst>
                <a:gd name="connsiteX0" fmla="*/ 0 w 2293332"/>
                <a:gd name="connsiteY0" fmla="*/ 0 h 1187386"/>
                <a:gd name="connsiteX1" fmla="*/ 2293332 w 2293332"/>
                <a:gd name="connsiteY1" fmla="*/ 0 h 1187386"/>
                <a:gd name="connsiteX2" fmla="*/ 2293332 w 2293332"/>
                <a:gd name="connsiteY2" fmla="*/ 1187386 h 1187386"/>
                <a:gd name="connsiteX3" fmla="*/ 0 w 2293332"/>
                <a:gd name="connsiteY3" fmla="*/ 1187386 h 1187386"/>
                <a:gd name="connsiteX4" fmla="*/ 0 w 2293332"/>
                <a:gd name="connsiteY4" fmla="*/ 0 h 118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3332" h="1187386">
                  <a:moveTo>
                    <a:pt x="0" y="0"/>
                  </a:moveTo>
                  <a:lnTo>
                    <a:pt x="2293332" y="0"/>
                  </a:lnTo>
                  <a:lnTo>
                    <a:pt x="2293332" y="1187386"/>
                  </a:lnTo>
                  <a:lnTo>
                    <a:pt x="0" y="1187386"/>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050" tIns="19050" rIns="19050" bIns="167553" numCol="1" spcCol="1270" anchor="ctr" anchorCtr="0">
              <a:noAutofit/>
            </a:bodyPr>
            <a:lstStyle/>
            <a:p>
              <a:pPr marL="0" lvl="0" indent="0" algn="ctr" defTabSz="1333500">
                <a:lnSpc>
                  <a:spcPct val="90000"/>
                </a:lnSpc>
                <a:spcBef>
                  <a:spcPct val="0"/>
                </a:spcBef>
                <a:spcAft>
                  <a:spcPct val="35000"/>
                </a:spcAft>
                <a:buNone/>
              </a:pPr>
              <a:r>
                <a:rPr lang="en-US" sz="2000" b="1" kern="1200" dirty="0" err="1">
                  <a:latin typeface="Arial" panose="020B0604020202020204" pitchFamily="34" charset="0"/>
                  <a:cs typeface="Arial" panose="020B0604020202020204" pitchFamily="34" charset="0"/>
                </a:rPr>
                <a:t>Sở</a:t>
              </a:r>
              <a:r>
                <a:rPr lang="en-US" sz="2000" b="1" kern="1200" dirty="0">
                  <a:latin typeface="Arial" panose="020B0604020202020204" pitchFamily="34" charset="0"/>
                  <a:cs typeface="Arial" panose="020B0604020202020204" pitchFamily="34" charset="0"/>
                </a:rPr>
                <a:t> Y </a:t>
              </a:r>
              <a:r>
                <a:rPr lang="en-US" sz="2000" b="1" kern="1200" dirty="0" err="1">
                  <a:latin typeface="Arial" panose="020B0604020202020204" pitchFamily="34" charset="0"/>
                  <a:cs typeface="Arial" panose="020B0604020202020204" pitchFamily="34" charset="0"/>
                </a:rPr>
                <a:t>tế</a:t>
              </a:r>
              <a:endParaRPr lang="en-US" sz="2000" b="1" kern="1200" dirty="0">
                <a:latin typeface="Arial" panose="020B0604020202020204" pitchFamily="34" charset="0"/>
                <a:cs typeface="Arial" panose="020B0604020202020204" pitchFamily="34" charset="0"/>
              </a:endParaRPr>
            </a:p>
          </p:txBody>
        </p:sp>
        <p:sp>
          <p:nvSpPr>
            <p:cNvPr id="22" name="Freeform: Shape 21">
              <a:extLst>
                <a:ext uri="{FF2B5EF4-FFF2-40B4-BE49-F238E27FC236}">
                  <a16:creationId xmlns:a16="http://schemas.microsoft.com/office/drawing/2014/main" id="{E168FB14-891A-F981-ECDD-B746467F4FAC}"/>
                </a:ext>
              </a:extLst>
            </p:cNvPr>
            <p:cNvSpPr/>
            <p:nvPr/>
          </p:nvSpPr>
          <p:spPr>
            <a:xfrm>
              <a:off x="2490075" y="2087094"/>
              <a:ext cx="1481285" cy="395794"/>
            </a:xfrm>
            <a:custGeom>
              <a:avLst/>
              <a:gdLst>
                <a:gd name="connsiteX0" fmla="*/ 0 w 2063999"/>
                <a:gd name="connsiteY0" fmla="*/ 0 h 395795"/>
                <a:gd name="connsiteX1" fmla="*/ 2063999 w 2063999"/>
                <a:gd name="connsiteY1" fmla="*/ 0 h 395795"/>
                <a:gd name="connsiteX2" fmla="*/ 2063999 w 2063999"/>
                <a:gd name="connsiteY2" fmla="*/ 395795 h 395795"/>
                <a:gd name="connsiteX3" fmla="*/ 0 w 2063999"/>
                <a:gd name="connsiteY3" fmla="*/ 395795 h 395795"/>
                <a:gd name="connsiteX4" fmla="*/ 0 w 2063999"/>
                <a:gd name="connsiteY4" fmla="*/ 0 h 39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999" h="395795">
                  <a:moveTo>
                    <a:pt x="0" y="0"/>
                  </a:moveTo>
                  <a:lnTo>
                    <a:pt x="2063999" y="0"/>
                  </a:lnTo>
                  <a:lnTo>
                    <a:pt x="2063999" y="395795"/>
                  </a:lnTo>
                  <a:lnTo>
                    <a:pt x="0" y="395795"/>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6040" tIns="16510" rIns="66040" bIns="16510" numCol="1" spcCol="1270" anchor="ctr" anchorCtr="0">
              <a:noAutofit/>
            </a:bodyPr>
            <a:lstStyle/>
            <a:p>
              <a:pPr marL="0" lvl="0" indent="0" algn="r" defTabSz="1155700">
                <a:lnSpc>
                  <a:spcPct val="90000"/>
                </a:lnSpc>
                <a:spcBef>
                  <a:spcPct val="0"/>
                </a:spcBef>
                <a:spcAft>
                  <a:spcPct val="35000"/>
                </a:spcAft>
                <a:buNone/>
              </a:pPr>
              <a:endParaRPr lang="en-US" sz="2000" kern="1200"/>
            </a:p>
          </p:txBody>
        </p:sp>
      </p:grpSp>
      <p:sp>
        <p:nvSpPr>
          <p:cNvPr id="10" name="TextBox 9">
            <a:extLst>
              <a:ext uri="{FF2B5EF4-FFF2-40B4-BE49-F238E27FC236}">
                <a16:creationId xmlns:a16="http://schemas.microsoft.com/office/drawing/2014/main" id="{37BA8AA1-32B0-E399-DABF-9EDC6F36C925}"/>
              </a:ext>
            </a:extLst>
          </p:cNvPr>
          <p:cNvSpPr txBox="1"/>
          <p:nvPr/>
        </p:nvSpPr>
        <p:spPr>
          <a:xfrm>
            <a:off x="2296651" y="1921024"/>
            <a:ext cx="1811215" cy="456343"/>
          </a:xfrm>
          <a:prstGeom prst="rect">
            <a:avLst/>
          </a:prstGeom>
          <a:noFill/>
        </p:spPr>
        <p:txBody>
          <a:bodyPr wrap="square" rtlCol="0">
            <a:spAutoFit/>
          </a:bodyPr>
          <a:lstStyle/>
          <a:p>
            <a:pPr algn="ctr">
              <a:lnSpc>
                <a:spcPct val="200000"/>
              </a:lnSpc>
              <a:spcBef>
                <a:spcPts val="1200"/>
              </a:spcBef>
            </a:pPr>
            <a:r>
              <a:rPr lang="en-US" sz="1400" dirty="0">
                <a:solidFill>
                  <a:schemeClr val="accent1"/>
                </a:solidFill>
                <a:latin typeface="Arial" panose="020B0604020202020204" pitchFamily="34" charset="0"/>
                <a:cs typeface="Arial" panose="020B0604020202020204" pitchFamily="34" charset="0"/>
              </a:rPr>
              <a:t>03 </a:t>
            </a:r>
            <a:r>
              <a:rPr lang="en-US" sz="1400" dirty="0" err="1">
                <a:solidFill>
                  <a:schemeClr val="accent1"/>
                </a:solidFill>
                <a:latin typeface="Arial" panose="020B0604020202020204" pitchFamily="34" charset="0"/>
                <a:cs typeface="Arial" panose="020B0604020202020204" pitchFamily="34" charset="0"/>
              </a:rPr>
              <a:t>cán</a:t>
            </a:r>
            <a:r>
              <a:rPr lang="en-US" sz="1400" dirty="0">
                <a:solidFill>
                  <a:schemeClr val="accent1"/>
                </a:solidFill>
                <a:latin typeface="Arial" panose="020B0604020202020204" pitchFamily="34" charset="0"/>
                <a:cs typeface="Arial" panose="020B0604020202020204" pitchFamily="34" charset="0"/>
              </a:rPr>
              <a:t> </a:t>
            </a:r>
            <a:r>
              <a:rPr lang="en-US" sz="1400" dirty="0" err="1">
                <a:solidFill>
                  <a:schemeClr val="accent1"/>
                </a:solidFill>
                <a:latin typeface="Arial" panose="020B0604020202020204" pitchFamily="34" charset="0"/>
                <a:cs typeface="Arial" panose="020B0604020202020204" pitchFamily="34" charset="0"/>
              </a:rPr>
              <a:t>bộ</a:t>
            </a:r>
            <a:endParaRPr lang="en-US" sz="1400" dirty="0">
              <a:solidFill>
                <a:schemeClr val="accent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627CC01-34E7-A6D8-3313-56C15A41B653}"/>
              </a:ext>
            </a:extLst>
          </p:cNvPr>
          <p:cNvSpPr txBox="1"/>
          <p:nvPr/>
        </p:nvSpPr>
        <p:spPr>
          <a:xfrm>
            <a:off x="2758235" y="3727644"/>
            <a:ext cx="1459853" cy="375552"/>
          </a:xfrm>
          <a:prstGeom prst="rect">
            <a:avLst/>
          </a:prstGeom>
          <a:noFill/>
        </p:spPr>
        <p:txBody>
          <a:bodyPr wrap="square" rtlCol="0">
            <a:spAutoFit/>
          </a:bodyPr>
          <a:lstStyle/>
          <a:p>
            <a:pPr>
              <a:lnSpc>
                <a:spcPct val="150000"/>
              </a:lnSpc>
            </a:pPr>
            <a:r>
              <a:rPr lang="en-US" sz="1400">
                <a:solidFill>
                  <a:schemeClr val="accent1"/>
                </a:solidFill>
                <a:latin typeface="Arial" panose="020B0604020202020204" pitchFamily="34" charset="0"/>
                <a:cs typeface="Arial" panose="020B0604020202020204" pitchFamily="34" charset="0"/>
              </a:rPr>
              <a:t>08 </a:t>
            </a:r>
            <a:r>
              <a:rPr lang="en-US" sz="1400" dirty="0" err="1">
                <a:solidFill>
                  <a:schemeClr val="accent1"/>
                </a:solidFill>
                <a:latin typeface="Arial" panose="020B0604020202020204" pitchFamily="34" charset="0"/>
                <a:cs typeface="Arial" panose="020B0604020202020204" pitchFamily="34" charset="0"/>
              </a:rPr>
              <a:t>cán</a:t>
            </a:r>
            <a:r>
              <a:rPr lang="en-US" sz="1400" dirty="0">
                <a:solidFill>
                  <a:schemeClr val="accent1"/>
                </a:solidFill>
                <a:latin typeface="Arial" panose="020B0604020202020204" pitchFamily="34" charset="0"/>
                <a:cs typeface="Arial" panose="020B0604020202020204" pitchFamily="34" charset="0"/>
              </a:rPr>
              <a:t> </a:t>
            </a:r>
            <a:r>
              <a:rPr lang="en-US" sz="1400" dirty="0" err="1">
                <a:solidFill>
                  <a:schemeClr val="accent1"/>
                </a:solidFill>
                <a:latin typeface="Arial" panose="020B0604020202020204" pitchFamily="34" charset="0"/>
                <a:cs typeface="Arial" panose="020B0604020202020204" pitchFamily="34" charset="0"/>
              </a:rPr>
              <a:t>bộ</a:t>
            </a:r>
            <a:endParaRPr lang="en-US" sz="1400" dirty="0">
              <a:solidFill>
                <a:schemeClr val="accent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F0FC03B-F3AE-A0AE-6092-900DE2FE2160}"/>
              </a:ext>
            </a:extLst>
          </p:cNvPr>
          <p:cNvSpPr txBox="1"/>
          <p:nvPr/>
        </p:nvSpPr>
        <p:spPr>
          <a:xfrm>
            <a:off x="5100631" y="4988705"/>
            <a:ext cx="1123524" cy="307777"/>
          </a:xfrm>
          <a:prstGeom prst="rect">
            <a:avLst/>
          </a:prstGeom>
          <a:noFill/>
        </p:spPr>
        <p:txBody>
          <a:bodyPr wrap="square" rtlCol="0">
            <a:spAutoFit/>
          </a:bodyPr>
          <a:lstStyle/>
          <a:p>
            <a:r>
              <a:rPr lang="en-US" sz="1400" dirty="0">
                <a:solidFill>
                  <a:schemeClr val="accent1"/>
                </a:solidFill>
                <a:latin typeface="Arial" panose="020B0604020202020204" pitchFamily="34" charset="0"/>
                <a:cs typeface="Arial" panose="020B0604020202020204" pitchFamily="34" charset="0"/>
              </a:rPr>
              <a:t>03 </a:t>
            </a:r>
            <a:r>
              <a:rPr lang="en-US" sz="1400" dirty="0" err="1">
                <a:solidFill>
                  <a:schemeClr val="accent1"/>
                </a:solidFill>
                <a:latin typeface="Arial" panose="020B0604020202020204" pitchFamily="34" charset="0"/>
                <a:cs typeface="Arial" panose="020B0604020202020204" pitchFamily="34" charset="0"/>
              </a:rPr>
              <a:t>cán</a:t>
            </a:r>
            <a:r>
              <a:rPr lang="en-US" sz="1400" dirty="0">
                <a:solidFill>
                  <a:schemeClr val="accent1"/>
                </a:solidFill>
                <a:latin typeface="Arial" panose="020B0604020202020204" pitchFamily="34" charset="0"/>
                <a:cs typeface="Arial" panose="020B0604020202020204" pitchFamily="34" charset="0"/>
              </a:rPr>
              <a:t> </a:t>
            </a:r>
            <a:r>
              <a:rPr lang="en-US" sz="1400" dirty="0" err="1">
                <a:solidFill>
                  <a:schemeClr val="accent1"/>
                </a:solidFill>
                <a:latin typeface="Arial" panose="020B0604020202020204" pitchFamily="34" charset="0"/>
                <a:cs typeface="Arial" panose="020B0604020202020204" pitchFamily="34" charset="0"/>
              </a:rPr>
              <a:t>bộ</a:t>
            </a:r>
            <a:endParaRPr lang="en-US" sz="1400" dirty="0">
              <a:solidFill>
                <a:schemeClr val="accent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F77CB48-424A-89B8-4A54-92C5A4148383}"/>
              </a:ext>
            </a:extLst>
          </p:cNvPr>
          <p:cNvSpPr txBox="1"/>
          <p:nvPr/>
        </p:nvSpPr>
        <p:spPr>
          <a:xfrm>
            <a:off x="8962330" y="4972495"/>
            <a:ext cx="1056043" cy="307777"/>
          </a:xfrm>
          <a:prstGeom prst="rect">
            <a:avLst/>
          </a:prstGeom>
          <a:noFill/>
        </p:spPr>
        <p:txBody>
          <a:bodyPr wrap="square" rtlCol="0">
            <a:spAutoFit/>
          </a:bodyPr>
          <a:lstStyle/>
          <a:p>
            <a:r>
              <a:rPr lang="en-US" sz="1400" dirty="0">
                <a:solidFill>
                  <a:schemeClr val="accent1"/>
                </a:solidFill>
                <a:latin typeface="Arial" panose="020B0604020202020204" pitchFamily="34" charset="0"/>
                <a:cs typeface="Arial" panose="020B0604020202020204" pitchFamily="34" charset="0"/>
              </a:rPr>
              <a:t>03 </a:t>
            </a:r>
            <a:r>
              <a:rPr lang="en-US" sz="1400" dirty="0" err="1">
                <a:solidFill>
                  <a:schemeClr val="accent1"/>
                </a:solidFill>
                <a:latin typeface="Arial" panose="020B0604020202020204" pitchFamily="34" charset="0"/>
                <a:cs typeface="Arial" panose="020B0604020202020204" pitchFamily="34" charset="0"/>
              </a:rPr>
              <a:t>cán</a:t>
            </a:r>
            <a:r>
              <a:rPr lang="en-US" sz="1400" dirty="0">
                <a:solidFill>
                  <a:schemeClr val="accent1"/>
                </a:solidFill>
                <a:latin typeface="Arial" panose="020B0604020202020204" pitchFamily="34" charset="0"/>
                <a:cs typeface="Arial" panose="020B0604020202020204" pitchFamily="34" charset="0"/>
              </a:rPr>
              <a:t> </a:t>
            </a:r>
            <a:r>
              <a:rPr lang="en-US" sz="1400" dirty="0" err="1">
                <a:solidFill>
                  <a:schemeClr val="accent1"/>
                </a:solidFill>
                <a:latin typeface="Arial" panose="020B0604020202020204" pitchFamily="34" charset="0"/>
                <a:cs typeface="Arial" panose="020B0604020202020204" pitchFamily="34" charset="0"/>
              </a:rPr>
              <a:t>bộ</a:t>
            </a:r>
            <a:endParaRPr lang="en-US" sz="1400" dirty="0">
              <a:solidFill>
                <a:schemeClr val="accent1"/>
              </a:solidFill>
              <a:latin typeface="Arial" panose="020B0604020202020204" pitchFamily="34" charset="0"/>
              <a:cs typeface="Arial" panose="020B0604020202020204" pitchFamily="34" charset="0"/>
            </a:endParaRPr>
          </a:p>
        </p:txBody>
      </p:sp>
      <p:cxnSp>
        <p:nvCxnSpPr>
          <p:cNvPr id="24" name="Straight Connector 23">
            <a:extLst>
              <a:ext uri="{FF2B5EF4-FFF2-40B4-BE49-F238E27FC236}">
                <a16:creationId xmlns:a16="http://schemas.microsoft.com/office/drawing/2014/main" id="{E917E808-BF7C-1FA6-02CA-82D0C5D252E4}"/>
              </a:ext>
            </a:extLst>
          </p:cNvPr>
          <p:cNvCxnSpPr/>
          <p:nvPr/>
        </p:nvCxnSpPr>
        <p:spPr>
          <a:xfrm>
            <a:off x="4151395" y="1551360"/>
            <a:ext cx="2695963"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Freeform: Shape 16">
            <a:extLst>
              <a:ext uri="{FF2B5EF4-FFF2-40B4-BE49-F238E27FC236}">
                <a16:creationId xmlns:a16="http://schemas.microsoft.com/office/drawing/2014/main" id="{140A97D1-99F6-1882-A334-0E2661F7F99C}"/>
              </a:ext>
            </a:extLst>
          </p:cNvPr>
          <p:cNvSpPr/>
          <p:nvPr/>
        </p:nvSpPr>
        <p:spPr>
          <a:xfrm>
            <a:off x="2847362" y="5695441"/>
            <a:ext cx="2815425" cy="570165"/>
          </a:xfrm>
          <a:custGeom>
            <a:avLst/>
            <a:gdLst>
              <a:gd name="connsiteX0" fmla="*/ 0 w 2830018"/>
              <a:gd name="connsiteY0" fmla="*/ 0 h 1187386"/>
              <a:gd name="connsiteX1" fmla="*/ 2830018 w 2830018"/>
              <a:gd name="connsiteY1" fmla="*/ 0 h 1187386"/>
              <a:gd name="connsiteX2" fmla="*/ 2830018 w 2830018"/>
              <a:gd name="connsiteY2" fmla="*/ 1187386 h 1187386"/>
              <a:gd name="connsiteX3" fmla="*/ 0 w 2830018"/>
              <a:gd name="connsiteY3" fmla="*/ 1187386 h 1187386"/>
              <a:gd name="connsiteX4" fmla="*/ 0 w 2830018"/>
              <a:gd name="connsiteY4" fmla="*/ 0 h 118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0018" h="1187386">
                <a:moveTo>
                  <a:pt x="0" y="0"/>
                </a:moveTo>
                <a:lnTo>
                  <a:pt x="2830018" y="0"/>
                </a:lnTo>
                <a:lnTo>
                  <a:pt x="2830018" y="1187386"/>
                </a:lnTo>
                <a:lnTo>
                  <a:pt x="0" y="1187386"/>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050" tIns="19050" rIns="19050" bIns="167553" numCol="1" spcCol="1270" anchor="ctr" anchorCtr="0">
            <a:noAutofit/>
          </a:bodyPr>
          <a:lstStyle/>
          <a:p>
            <a:pPr marL="0" lvl="0" indent="0" algn="ctr" defTabSz="13335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20 TYT </a:t>
            </a:r>
            <a:r>
              <a:rPr lang="en-US" sz="2000" b="1" kern="1200" dirty="0" err="1">
                <a:latin typeface="Arial" panose="020B0604020202020204" pitchFamily="34" charset="0"/>
                <a:cs typeface="Arial" panose="020B0604020202020204" pitchFamily="34" charset="0"/>
              </a:rPr>
              <a:t>xã</a:t>
            </a:r>
            <a:endParaRPr lang="en-US" sz="2000" b="1" kern="1200" dirty="0">
              <a:latin typeface="Arial" panose="020B0604020202020204" pitchFamily="34" charset="0"/>
              <a:cs typeface="Arial" panose="020B0604020202020204" pitchFamily="34" charset="0"/>
            </a:endParaRPr>
          </a:p>
        </p:txBody>
      </p:sp>
      <p:sp>
        <p:nvSpPr>
          <p:cNvPr id="25" name="Freeform: Shape 16">
            <a:extLst>
              <a:ext uri="{FF2B5EF4-FFF2-40B4-BE49-F238E27FC236}">
                <a16:creationId xmlns:a16="http://schemas.microsoft.com/office/drawing/2014/main" id="{140A97D1-99F6-1882-A334-0E2661F7F99C}"/>
              </a:ext>
            </a:extLst>
          </p:cNvPr>
          <p:cNvSpPr/>
          <p:nvPr/>
        </p:nvSpPr>
        <p:spPr>
          <a:xfrm>
            <a:off x="8976922" y="5695243"/>
            <a:ext cx="2815425" cy="568356"/>
          </a:xfrm>
          <a:custGeom>
            <a:avLst/>
            <a:gdLst>
              <a:gd name="connsiteX0" fmla="*/ 0 w 2830018"/>
              <a:gd name="connsiteY0" fmla="*/ 0 h 1187386"/>
              <a:gd name="connsiteX1" fmla="*/ 2830018 w 2830018"/>
              <a:gd name="connsiteY1" fmla="*/ 0 h 1187386"/>
              <a:gd name="connsiteX2" fmla="*/ 2830018 w 2830018"/>
              <a:gd name="connsiteY2" fmla="*/ 1187386 h 1187386"/>
              <a:gd name="connsiteX3" fmla="*/ 0 w 2830018"/>
              <a:gd name="connsiteY3" fmla="*/ 1187386 h 1187386"/>
              <a:gd name="connsiteX4" fmla="*/ 0 w 2830018"/>
              <a:gd name="connsiteY4" fmla="*/ 0 h 118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0018" h="1187386">
                <a:moveTo>
                  <a:pt x="0" y="0"/>
                </a:moveTo>
                <a:lnTo>
                  <a:pt x="2830018" y="0"/>
                </a:lnTo>
                <a:lnTo>
                  <a:pt x="2830018" y="1187386"/>
                </a:lnTo>
                <a:lnTo>
                  <a:pt x="0" y="1187386"/>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050" tIns="19050" rIns="19050" bIns="167553" numCol="1" spcCol="1270" anchor="ctr" anchorCtr="0">
            <a:noAutofit/>
          </a:bodyPr>
          <a:lstStyle/>
          <a:p>
            <a:pPr lvl="0" algn="ctr" defTabSz="1333500">
              <a:lnSpc>
                <a:spcPct val="90000"/>
              </a:lnSpc>
              <a:spcBef>
                <a:spcPct val="0"/>
              </a:spcBef>
              <a:spcAft>
                <a:spcPct val="35000"/>
              </a:spcAft>
            </a:pPr>
            <a:r>
              <a:rPr lang="en-US" sz="2000" b="1" dirty="0">
                <a:latin typeface="Arial" panose="020B0604020202020204" pitchFamily="34" charset="0"/>
                <a:cs typeface="Arial" panose="020B0604020202020204" pitchFamily="34" charset="0"/>
              </a:rPr>
              <a:t>20 TYT </a:t>
            </a:r>
            <a:r>
              <a:rPr lang="en-US" sz="2000" b="1" dirty="0" err="1">
                <a:latin typeface="Arial" panose="020B0604020202020204" pitchFamily="34" charset="0"/>
                <a:cs typeface="Arial" panose="020B0604020202020204" pitchFamily="34" charset="0"/>
              </a:rPr>
              <a:t>xã</a:t>
            </a:r>
            <a:endParaRPr lang="en-US" sz="2000" b="1" dirty="0">
              <a:latin typeface="Arial" panose="020B0604020202020204" pitchFamily="34" charset="0"/>
              <a:cs typeface="Arial" panose="020B0604020202020204" pitchFamily="34" charset="0"/>
            </a:endParaRPr>
          </a:p>
        </p:txBody>
      </p:sp>
      <p:cxnSp>
        <p:nvCxnSpPr>
          <p:cNvPr id="4" name="Straight Connector 3"/>
          <p:cNvCxnSpPr/>
          <p:nvPr/>
        </p:nvCxnSpPr>
        <p:spPr>
          <a:xfrm>
            <a:off x="4911868" y="5327275"/>
            <a:ext cx="0" cy="30777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668656" y="5316335"/>
            <a:ext cx="14990" cy="343168"/>
          </a:xfrm>
          <a:prstGeom prst="line">
            <a:avLst/>
          </a:prstGeom>
        </p:spPr>
        <p:style>
          <a:lnRef idx="1">
            <a:schemeClr val="accent1"/>
          </a:lnRef>
          <a:fillRef idx="0">
            <a:schemeClr val="accent1"/>
          </a:fillRef>
          <a:effectRef idx="0">
            <a:schemeClr val="accent1"/>
          </a:effectRef>
          <a:fontRef idx="minor">
            <a:schemeClr val="tx1"/>
          </a:fontRef>
        </p:style>
      </p:cxnSp>
      <p:sp>
        <p:nvSpPr>
          <p:cNvPr id="29" name="Freeform: Shape 13">
            <a:extLst>
              <a:ext uri="{FF2B5EF4-FFF2-40B4-BE49-F238E27FC236}">
                <a16:creationId xmlns:a16="http://schemas.microsoft.com/office/drawing/2014/main" id="{F122D4ED-3893-35DF-26E0-85EF6540CECF}"/>
              </a:ext>
            </a:extLst>
          </p:cNvPr>
          <p:cNvSpPr/>
          <p:nvPr/>
        </p:nvSpPr>
        <p:spPr>
          <a:xfrm>
            <a:off x="3813464" y="6114471"/>
            <a:ext cx="1205346" cy="334907"/>
          </a:xfrm>
          <a:custGeom>
            <a:avLst/>
            <a:gdLst>
              <a:gd name="connsiteX0" fmla="*/ 0 w 2063999"/>
              <a:gd name="connsiteY0" fmla="*/ 0 h 395795"/>
              <a:gd name="connsiteX1" fmla="*/ 2063999 w 2063999"/>
              <a:gd name="connsiteY1" fmla="*/ 0 h 395795"/>
              <a:gd name="connsiteX2" fmla="*/ 2063999 w 2063999"/>
              <a:gd name="connsiteY2" fmla="*/ 395795 h 395795"/>
              <a:gd name="connsiteX3" fmla="*/ 0 w 2063999"/>
              <a:gd name="connsiteY3" fmla="*/ 395795 h 395795"/>
              <a:gd name="connsiteX4" fmla="*/ 0 w 2063999"/>
              <a:gd name="connsiteY4" fmla="*/ 0 h 39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999" h="395795">
                <a:moveTo>
                  <a:pt x="0" y="0"/>
                </a:moveTo>
                <a:lnTo>
                  <a:pt x="2063999" y="0"/>
                </a:lnTo>
                <a:lnTo>
                  <a:pt x="2063999" y="395795"/>
                </a:lnTo>
                <a:lnTo>
                  <a:pt x="0" y="395795"/>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6040" tIns="16510" rIns="66040" bIns="16510" numCol="1" spcCol="1270" anchor="ctr" anchorCtr="0">
            <a:noAutofit/>
          </a:bodyPr>
          <a:lstStyle/>
          <a:p>
            <a:pPr marL="0" lvl="0" indent="0" algn="r" defTabSz="1155700">
              <a:lnSpc>
                <a:spcPct val="90000"/>
              </a:lnSpc>
              <a:spcBef>
                <a:spcPct val="0"/>
              </a:spcBef>
              <a:spcAft>
                <a:spcPct val="35000"/>
              </a:spcAft>
              <a:buNone/>
            </a:pPr>
            <a:endParaRPr lang="en-US" sz="2000" kern="1200"/>
          </a:p>
        </p:txBody>
      </p:sp>
      <p:sp>
        <p:nvSpPr>
          <p:cNvPr id="30" name="Freeform: Shape 13">
            <a:extLst>
              <a:ext uri="{FF2B5EF4-FFF2-40B4-BE49-F238E27FC236}">
                <a16:creationId xmlns:a16="http://schemas.microsoft.com/office/drawing/2014/main" id="{F122D4ED-3893-35DF-26E0-85EF6540CECF}"/>
              </a:ext>
            </a:extLst>
          </p:cNvPr>
          <p:cNvSpPr/>
          <p:nvPr/>
        </p:nvSpPr>
        <p:spPr>
          <a:xfrm>
            <a:off x="9889027" y="6182739"/>
            <a:ext cx="1205346" cy="334907"/>
          </a:xfrm>
          <a:custGeom>
            <a:avLst/>
            <a:gdLst>
              <a:gd name="connsiteX0" fmla="*/ 0 w 2063999"/>
              <a:gd name="connsiteY0" fmla="*/ 0 h 395795"/>
              <a:gd name="connsiteX1" fmla="*/ 2063999 w 2063999"/>
              <a:gd name="connsiteY1" fmla="*/ 0 h 395795"/>
              <a:gd name="connsiteX2" fmla="*/ 2063999 w 2063999"/>
              <a:gd name="connsiteY2" fmla="*/ 395795 h 395795"/>
              <a:gd name="connsiteX3" fmla="*/ 0 w 2063999"/>
              <a:gd name="connsiteY3" fmla="*/ 395795 h 395795"/>
              <a:gd name="connsiteX4" fmla="*/ 0 w 2063999"/>
              <a:gd name="connsiteY4" fmla="*/ 0 h 39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999" h="395795">
                <a:moveTo>
                  <a:pt x="0" y="0"/>
                </a:moveTo>
                <a:lnTo>
                  <a:pt x="2063999" y="0"/>
                </a:lnTo>
                <a:lnTo>
                  <a:pt x="2063999" y="395795"/>
                </a:lnTo>
                <a:lnTo>
                  <a:pt x="0" y="395795"/>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6040" tIns="16510" rIns="66040" bIns="16510" numCol="1" spcCol="1270" anchor="ctr" anchorCtr="0">
            <a:noAutofit/>
          </a:bodyPr>
          <a:lstStyle/>
          <a:p>
            <a:pPr marL="0" lvl="0" indent="0" algn="r" defTabSz="1155700">
              <a:lnSpc>
                <a:spcPct val="90000"/>
              </a:lnSpc>
              <a:spcBef>
                <a:spcPct val="0"/>
              </a:spcBef>
              <a:spcAft>
                <a:spcPct val="35000"/>
              </a:spcAft>
              <a:buNone/>
            </a:pPr>
            <a:endParaRPr lang="en-US" sz="2000" kern="1200"/>
          </a:p>
        </p:txBody>
      </p:sp>
      <p:sp>
        <p:nvSpPr>
          <p:cNvPr id="31" name="TextBox 30">
            <a:extLst>
              <a:ext uri="{FF2B5EF4-FFF2-40B4-BE49-F238E27FC236}">
                <a16:creationId xmlns:a16="http://schemas.microsoft.com/office/drawing/2014/main" id="{3F0FC03B-F3AE-A0AE-6092-900DE2FE2160}"/>
              </a:ext>
            </a:extLst>
          </p:cNvPr>
          <p:cNvSpPr txBox="1"/>
          <p:nvPr/>
        </p:nvSpPr>
        <p:spPr>
          <a:xfrm>
            <a:off x="3920423" y="6114253"/>
            <a:ext cx="991445" cy="307777"/>
          </a:xfrm>
          <a:prstGeom prst="rect">
            <a:avLst/>
          </a:prstGeom>
          <a:noFill/>
        </p:spPr>
        <p:txBody>
          <a:bodyPr wrap="square" rtlCol="0">
            <a:spAutoFit/>
          </a:bodyPr>
          <a:lstStyle/>
          <a:p>
            <a:r>
              <a:rPr lang="en-US" sz="1400" dirty="0">
                <a:solidFill>
                  <a:schemeClr val="accent1"/>
                </a:solidFill>
                <a:latin typeface="Arial" panose="020B0604020202020204" pitchFamily="34" charset="0"/>
                <a:cs typeface="Arial" panose="020B0604020202020204" pitchFamily="34" charset="0"/>
              </a:rPr>
              <a:t>03 </a:t>
            </a:r>
            <a:r>
              <a:rPr lang="en-US" sz="1400" dirty="0" err="1">
                <a:solidFill>
                  <a:schemeClr val="accent1"/>
                </a:solidFill>
                <a:latin typeface="Arial" panose="020B0604020202020204" pitchFamily="34" charset="0"/>
                <a:cs typeface="Arial" panose="020B0604020202020204" pitchFamily="34" charset="0"/>
              </a:rPr>
              <a:t>cán</a:t>
            </a:r>
            <a:r>
              <a:rPr lang="en-US" sz="1400" dirty="0">
                <a:solidFill>
                  <a:schemeClr val="accent1"/>
                </a:solidFill>
                <a:latin typeface="Arial" panose="020B0604020202020204" pitchFamily="34" charset="0"/>
                <a:cs typeface="Arial" panose="020B0604020202020204" pitchFamily="34" charset="0"/>
              </a:rPr>
              <a:t> </a:t>
            </a:r>
            <a:r>
              <a:rPr lang="en-US" sz="1400" dirty="0" err="1">
                <a:solidFill>
                  <a:schemeClr val="accent1"/>
                </a:solidFill>
                <a:latin typeface="Arial" panose="020B0604020202020204" pitchFamily="34" charset="0"/>
                <a:cs typeface="Arial" panose="020B0604020202020204" pitchFamily="34" charset="0"/>
              </a:rPr>
              <a:t>bộ</a:t>
            </a:r>
            <a:endParaRPr lang="en-US" sz="1400" dirty="0">
              <a:solidFill>
                <a:schemeClr val="accent1"/>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3F0FC03B-F3AE-A0AE-6092-900DE2FE2160}"/>
              </a:ext>
            </a:extLst>
          </p:cNvPr>
          <p:cNvSpPr txBox="1"/>
          <p:nvPr/>
        </p:nvSpPr>
        <p:spPr>
          <a:xfrm>
            <a:off x="9995968" y="6186008"/>
            <a:ext cx="1801875" cy="307777"/>
          </a:xfrm>
          <a:prstGeom prst="rect">
            <a:avLst/>
          </a:prstGeom>
          <a:noFill/>
        </p:spPr>
        <p:txBody>
          <a:bodyPr wrap="square" rtlCol="0">
            <a:spAutoFit/>
          </a:bodyPr>
          <a:lstStyle/>
          <a:p>
            <a:r>
              <a:rPr lang="en-US" sz="1400" dirty="0">
                <a:solidFill>
                  <a:schemeClr val="accent1"/>
                </a:solidFill>
                <a:latin typeface="Arial" panose="020B0604020202020204" pitchFamily="34" charset="0"/>
                <a:cs typeface="Arial" panose="020B0604020202020204" pitchFamily="34" charset="0"/>
              </a:rPr>
              <a:t>03 </a:t>
            </a:r>
            <a:r>
              <a:rPr lang="en-US" sz="1400" dirty="0" err="1">
                <a:solidFill>
                  <a:schemeClr val="accent1"/>
                </a:solidFill>
                <a:latin typeface="Arial" panose="020B0604020202020204" pitchFamily="34" charset="0"/>
                <a:cs typeface="Arial" panose="020B0604020202020204" pitchFamily="34" charset="0"/>
              </a:rPr>
              <a:t>cán</a:t>
            </a:r>
            <a:r>
              <a:rPr lang="en-US" sz="1400" dirty="0">
                <a:solidFill>
                  <a:schemeClr val="accent1"/>
                </a:solidFill>
                <a:latin typeface="Arial" panose="020B0604020202020204" pitchFamily="34" charset="0"/>
                <a:cs typeface="Arial" panose="020B0604020202020204" pitchFamily="34" charset="0"/>
              </a:rPr>
              <a:t> </a:t>
            </a:r>
            <a:r>
              <a:rPr lang="en-US" sz="1400" dirty="0" err="1">
                <a:solidFill>
                  <a:schemeClr val="accent1"/>
                </a:solidFill>
                <a:latin typeface="Arial" panose="020B0604020202020204" pitchFamily="34" charset="0"/>
                <a:cs typeface="Arial" panose="020B0604020202020204" pitchFamily="34" charset="0"/>
              </a:rPr>
              <a:t>bộ</a:t>
            </a:r>
            <a:endParaRPr lang="en-US" sz="14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7893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68532-DB50-57D1-258B-5E8EDD4F59E1}"/>
              </a:ext>
            </a:extLst>
          </p:cNvPr>
          <p:cNvSpPr>
            <a:spLocks noGrp="1"/>
          </p:cNvSpPr>
          <p:nvPr>
            <p:ph type="title"/>
          </p:nvPr>
        </p:nvSpPr>
        <p:spPr>
          <a:xfrm>
            <a:off x="5012093" y="460951"/>
            <a:ext cx="6688292" cy="746525"/>
          </a:xfrm>
        </p:spPr>
        <p:txBody>
          <a:bodyPr>
            <a:normAutofit/>
          </a:bodyPr>
          <a:lstStyle/>
          <a:p>
            <a:r>
              <a:rPr lang="vi-VN" sz="3200" dirty="0"/>
              <a:t>HOẠT ĐỘNG ĐÀO TẠO</a:t>
            </a:r>
          </a:p>
        </p:txBody>
      </p:sp>
      <p:pic>
        <p:nvPicPr>
          <p:cNvPr id="4" name="Picture 3">
            <a:extLst>
              <a:ext uri="{FF2B5EF4-FFF2-40B4-BE49-F238E27FC236}">
                <a16:creationId xmlns:a16="http://schemas.microsoft.com/office/drawing/2014/main" id="{AA9DD023-B2D1-9A79-7F41-280E0AB2819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137" r="-3" b="-3"/>
          <a:stretch/>
        </p:blipFill>
        <p:spPr bwMode="auto">
          <a:xfrm>
            <a:off x="0" y="3428991"/>
            <a:ext cx="4475150" cy="3348566"/>
          </a:xfrm>
          <a:prstGeom prst="rect">
            <a:avLst/>
          </a:prstGeom>
          <a:noFill/>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AA2A97FD-DFB1-78FC-38DD-43328D680202}"/>
              </a:ext>
            </a:extLst>
          </p:cNvPr>
          <p:cNvPicPr>
            <a:picLocks noChangeAspect="1"/>
          </p:cNvPicPr>
          <p:nvPr/>
        </p:nvPicPr>
        <p:blipFill>
          <a:blip r:embed="rId3"/>
          <a:srcRect t="233" r="1" b="1"/>
          <a:stretch/>
        </p:blipFill>
        <p:spPr>
          <a:xfrm>
            <a:off x="0" y="199456"/>
            <a:ext cx="4475150" cy="3348557"/>
          </a:xfrm>
          <a:prstGeom prst="rect">
            <a:avLst/>
          </a:prstGeom>
        </p:spPr>
      </p:pic>
      <p:sp>
        <p:nvSpPr>
          <p:cNvPr id="6" name="Content Placeholder 2">
            <a:extLst>
              <a:ext uri="{FF2B5EF4-FFF2-40B4-BE49-F238E27FC236}">
                <a16:creationId xmlns:a16="http://schemas.microsoft.com/office/drawing/2014/main" id="{2B60A1A4-9F1F-106D-98FD-BF5833406BA7}"/>
              </a:ext>
            </a:extLst>
          </p:cNvPr>
          <p:cNvSpPr txBox="1">
            <a:spLocks/>
          </p:cNvSpPr>
          <p:nvPr/>
        </p:nvSpPr>
        <p:spPr>
          <a:xfrm>
            <a:off x="5012093" y="1463016"/>
            <a:ext cx="6688292" cy="5337986"/>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bg2">
                    <a:lumMod val="50000"/>
                  </a:schemeClr>
                </a:solidFill>
                <a:latin typeface="Arial" panose="020B0604020202020204" pitchFamily="34" charset="0"/>
                <a:ea typeface="+mn-ea"/>
                <a:cs typeface="Arial" panose="020B0604020202020204" pitchFamily="34" charset="0"/>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bg2">
                    <a:lumMod val="50000"/>
                  </a:schemeClr>
                </a:solidFill>
                <a:latin typeface="Arial" panose="020B0604020202020204" pitchFamily="34" charset="0"/>
                <a:ea typeface="+mn-ea"/>
                <a:cs typeface="Arial" panose="020B0604020202020204" pitchFamily="34" charset="0"/>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bg2">
                    <a:lumMod val="50000"/>
                  </a:schemeClr>
                </a:solidFill>
                <a:latin typeface="Arial" panose="020B0604020202020204" pitchFamily="34" charset="0"/>
                <a:ea typeface="+mn-ea"/>
                <a:cs typeface="Arial" panose="020B0604020202020204" pitchFamily="34" charset="0"/>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bg2">
                    <a:lumMod val="50000"/>
                  </a:schemeClr>
                </a:solidFill>
                <a:latin typeface="Arial" panose="020B0604020202020204" pitchFamily="34" charset="0"/>
                <a:ea typeface="+mn-ea"/>
                <a:cs typeface="Arial" panose="020B0604020202020204" pitchFamily="34" charset="0"/>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bg2">
                    <a:lumMod val="50000"/>
                  </a:schemeClr>
                </a:solidFill>
                <a:latin typeface="Arial" panose="020B0604020202020204" pitchFamily="34" charset="0"/>
                <a:ea typeface="+mn-ea"/>
                <a:cs typeface="Arial" panose="020B0604020202020204" pitchFamily="34" charset="0"/>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Font typeface="Wingdings" pitchFamily="2" charset="2"/>
              <a:buChar char="v"/>
            </a:pPr>
            <a:r>
              <a:rPr lang="vi-VN" dirty="0">
                <a:solidFill>
                  <a:schemeClr val="tx1"/>
                </a:solidFill>
                <a:latin typeface="+mj-lt"/>
              </a:rPr>
              <a:t> Xây dựng các tài liệu đào tạo: Các quy trình sàng lọc cho từng nhóm đối tượng, Các quy trình xét nghiệm nhanh cho 11 bệnh thường gặp, Tài tiệu hướng dẫn, tư vấn, chăm sóc và điều trị cho các bệnh thường gặp.</a:t>
            </a:r>
          </a:p>
          <a:p>
            <a:pPr>
              <a:buFont typeface="Wingdings" pitchFamily="2" charset="2"/>
              <a:buChar char="v"/>
            </a:pPr>
            <a:r>
              <a:rPr lang="vi-VN" dirty="0">
                <a:solidFill>
                  <a:schemeClr val="tx1"/>
                </a:solidFill>
                <a:latin typeface="+mj-lt"/>
              </a:rPr>
              <a:t> Tổ chức đào tạo nâng cao năng lực cho NVYT của 40 TYT xã và 02 Trung tâm Y tế (TTYT) huyện thuộc 02 huyện địa bàn Dự án, bao gồm: </a:t>
            </a:r>
          </a:p>
          <a:p>
            <a:pPr lvl="1"/>
            <a:r>
              <a:rPr lang="vi-VN" sz="2000" dirty="0">
                <a:solidFill>
                  <a:schemeClr val="tx1"/>
                </a:solidFill>
                <a:latin typeface="+mj-lt"/>
              </a:rPr>
              <a:t>Đào tạo toàn diện về xét nghiệm chẩn đoán, chăm sóc, quản lý 11 bệnh truyền nhiễm thường gặp cho 170 NVYT.</a:t>
            </a:r>
          </a:p>
          <a:p>
            <a:pPr lvl="1"/>
            <a:r>
              <a:rPr lang="vi-VN" sz="2000" dirty="0">
                <a:solidFill>
                  <a:schemeClr val="tx1"/>
                </a:solidFill>
                <a:latin typeface="+mj-lt"/>
              </a:rPr>
              <a:t>Đào tạo lấy mẫu xét nghiệm HPV DNA và chuyển mẫu</a:t>
            </a:r>
          </a:p>
          <a:p>
            <a:pPr lvl="1"/>
            <a:r>
              <a:rPr lang="vi-VN" sz="2000" dirty="0">
                <a:solidFill>
                  <a:schemeClr val="tx1"/>
                </a:solidFill>
                <a:latin typeface="+mj-lt"/>
              </a:rPr>
              <a:t>Đào tạo xét nghiệm HPV DNA trên hệ thống xét nghiệm SHPT thông lượng cao</a:t>
            </a:r>
          </a:p>
          <a:p>
            <a:pPr lvl="1"/>
            <a:r>
              <a:rPr lang="vi-VN" sz="2000" dirty="0">
                <a:solidFill>
                  <a:schemeClr val="tx1"/>
                </a:solidFill>
                <a:latin typeface="+mj-lt"/>
              </a:rPr>
              <a:t>Đào tạo cập nhật, bổ sung “Hướng dẫn xử trí lồng ghép các bệnh thường gặp ở trẻ em” cho 146 NVYT. </a:t>
            </a:r>
          </a:p>
          <a:p>
            <a:pPr>
              <a:buFont typeface="Wingdings" pitchFamily="2" charset="2"/>
              <a:buChar char="v"/>
            </a:pPr>
            <a:endParaRPr lang="vi-VN" dirty="0">
              <a:solidFill>
                <a:schemeClr val="tx1"/>
              </a:solidFill>
              <a:latin typeface="+mj-lt"/>
            </a:endParaRPr>
          </a:p>
          <a:p>
            <a:endParaRPr lang="vi-VN" dirty="0">
              <a:solidFill>
                <a:schemeClr val="tx1"/>
              </a:solidFill>
              <a:latin typeface="+mj-lt"/>
            </a:endParaRPr>
          </a:p>
        </p:txBody>
      </p:sp>
    </p:spTree>
    <p:extLst>
      <p:ext uri="{BB962C8B-B14F-4D97-AF65-F5344CB8AC3E}">
        <p14:creationId xmlns:p14="http://schemas.microsoft.com/office/powerpoint/2010/main" val="948097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87381" y="1213543"/>
            <a:ext cx="11540336" cy="3995171"/>
            <a:chOff x="357496" y="394073"/>
            <a:chExt cx="11540336" cy="3995171"/>
          </a:xfrm>
        </p:grpSpPr>
        <p:sp>
          <p:nvSpPr>
            <p:cNvPr id="5" name="Freeform 4"/>
            <p:cNvSpPr/>
            <p:nvPr/>
          </p:nvSpPr>
          <p:spPr>
            <a:xfrm>
              <a:off x="2389090" y="1819255"/>
              <a:ext cx="9508742" cy="1191786"/>
            </a:xfrm>
            <a:custGeom>
              <a:avLst/>
              <a:gdLst>
                <a:gd name="connsiteX0" fmla="*/ 106888 w 641316"/>
                <a:gd name="connsiteY0" fmla="*/ 0 h 9508742"/>
                <a:gd name="connsiteX1" fmla="*/ 534428 w 641316"/>
                <a:gd name="connsiteY1" fmla="*/ 0 h 9508742"/>
                <a:gd name="connsiteX2" fmla="*/ 641316 w 641316"/>
                <a:gd name="connsiteY2" fmla="*/ 106888 h 9508742"/>
                <a:gd name="connsiteX3" fmla="*/ 641316 w 641316"/>
                <a:gd name="connsiteY3" fmla="*/ 9508742 h 9508742"/>
                <a:gd name="connsiteX4" fmla="*/ 641316 w 641316"/>
                <a:gd name="connsiteY4" fmla="*/ 9508742 h 9508742"/>
                <a:gd name="connsiteX5" fmla="*/ 0 w 641316"/>
                <a:gd name="connsiteY5" fmla="*/ 9508742 h 9508742"/>
                <a:gd name="connsiteX6" fmla="*/ 0 w 641316"/>
                <a:gd name="connsiteY6" fmla="*/ 9508742 h 9508742"/>
                <a:gd name="connsiteX7" fmla="*/ 0 w 641316"/>
                <a:gd name="connsiteY7" fmla="*/ 106888 h 9508742"/>
                <a:gd name="connsiteX8" fmla="*/ 106888 w 641316"/>
                <a:gd name="connsiteY8" fmla="*/ 0 h 950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316" h="9508742">
                  <a:moveTo>
                    <a:pt x="641316" y="1584825"/>
                  </a:moveTo>
                  <a:lnTo>
                    <a:pt x="641316" y="7923917"/>
                  </a:lnTo>
                  <a:cubicBezTo>
                    <a:pt x="641316" y="8799193"/>
                    <a:pt x="638088" y="9508735"/>
                    <a:pt x="634107" y="9508735"/>
                  </a:cubicBezTo>
                  <a:lnTo>
                    <a:pt x="0" y="9508735"/>
                  </a:lnTo>
                  <a:lnTo>
                    <a:pt x="0" y="9508735"/>
                  </a:lnTo>
                  <a:lnTo>
                    <a:pt x="0" y="7"/>
                  </a:lnTo>
                  <a:lnTo>
                    <a:pt x="0" y="7"/>
                  </a:lnTo>
                  <a:lnTo>
                    <a:pt x="634107" y="7"/>
                  </a:lnTo>
                  <a:cubicBezTo>
                    <a:pt x="638088" y="7"/>
                    <a:pt x="641316" y="709549"/>
                    <a:pt x="641316" y="1584825"/>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131" rIns="278956" bIns="155131" numCol="1" spcCol="1270" anchor="ctr" anchorCtr="0">
              <a:noAutofit/>
            </a:bodyPr>
            <a:lstStyle/>
            <a:p>
              <a:pPr marL="228600" lvl="1" indent="-228600" algn="l" defTabSz="1022350">
                <a:lnSpc>
                  <a:spcPct val="90000"/>
                </a:lnSpc>
                <a:spcBef>
                  <a:spcPct val="0"/>
                </a:spcBef>
                <a:spcAft>
                  <a:spcPct val="15000"/>
                </a:spcAft>
                <a:buChar char="••"/>
              </a:pPr>
              <a:r>
                <a:rPr lang="vi-VN" b="0" kern="1200" dirty="0">
                  <a:solidFill>
                    <a:schemeClr val="tx1"/>
                  </a:solidFill>
                  <a:latin typeface="Arial" panose="020B0604020202020204" pitchFamily="34" charset="0"/>
                  <a:cs typeface="Arial" panose="020B0604020202020204" pitchFamily="34" charset="0"/>
                </a:rPr>
                <a:t>15 -17/6/2023:  FIND &amp; CDC tổ chức Hội nghị triển khai và tập huấn cho 10 xã </a:t>
              </a:r>
              <a:endParaRPr lang="vi-VN" dirty="0">
                <a:solidFill>
                  <a:schemeClr val="tx1"/>
                </a:solidFill>
                <a:latin typeface="Arial" panose="020B0604020202020204" pitchFamily="34" charset="0"/>
                <a:cs typeface="Arial" panose="020B0604020202020204" pitchFamily="34" charset="0"/>
              </a:endParaRPr>
            </a:p>
            <a:p>
              <a:pPr marL="228600" lvl="1" indent="-228600" algn="l" defTabSz="1022350">
                <a:lnSpc>
                  <a:spcPct val="90000"/>
                </a:lnSpc>
                <a:spcBef>
                  <a:spcPct val="0"/>
                </a:spcBef>
                <a:spcAft>
                  <a:spcPct val="15000"/>
                </a:spcAft>
                <a:buChar char="••"/>
              </a:pPr>
              <a:r>
                <a:rPr lang="vi-VN" b="0" kern="1200" dirty="0">
                  <a:solidFill>
                    <a:schemeClr val="tx1"/>
                  </a:solidFill>
                  <a:latin typeface="Arial" panose="020B0604020202020204" pitchFamily="34" charset="0"/>
                  <a:cs typeface="Arial" panose="020B0604020202020204" pitchFamily="34" charset="0"/>
                </a:rPr>
                <a:t>26 - 29/7/2023: FIND &amp; CDC tổ chức tập huấn cho 10 xã còn lại</a:t>
              </a:r>
            </a:p>
            <a:p>
              <a:pPr marL="228600" lvl="1" indent="-228600" defTabSz="1022350">
                <a:lnSpc>
                  <a:spcPct val="90000"/>
                </a:lnSpc>
                <a:spcBef>
                  <a:spcPct val="0"/>
                </a:spcBef>
                <a:spcAft>
                  <a:spcPct val="15000"/>
                </a:spcAft>
                <a:buFontTx/>
                <a:buChar char="••"/>
              </a:pPr>
              <a:r>
                <a:rPr lang="vi-VN" dirty="0">
                  <a:solidFill>
                    <a:schemeClr val="tx1"/>
                  </a:solidFill>
                  <a:latin typeface="Arial" panose="020B0604020202020204" pitchFamily="34" charset="0"/>
                  <a:cs typeface="Arial" panose="020B0604020202020204" pitchFamily="34" charset="0"/>
                </a:rPr>
                <a:t>26-28/9/2023:   CDC Tổ chức lớp IMCI cho 20 xã</a:t>
              </a:r>
            </a:p>
          </p:txBody>
        </p:sp>
        <p:sp>
          <p:nvSpPr>
            <p:cNvPr id="6" name="Freeform 5"/>
            <p:cNvSpPr/>
            <p:nvPr/>
          </p:nvSpPr>
          <p:spPr>
            <a:xfrm>
              <a:off x="372141" y="1785434"/>
              <a:ext cx="2006593" cy="1277562"/>
            </a:xfrm>
            <a:custGeom>
              <a:avLst/>
              <a:gdLst>
                <a:gd name="connsiteX0" fmla="*/ 0 w 2006593"/>
                <a:gd name="connsiteY0" fmla="*/ 120764 h 724567"/>
                <a:gd name="connsiteX1" fmla="*/ 120764 w 2006593"/>
                <a:gd name="connsiteY1" fmla="*/ 0 h 724567"/>
                <a:gd name="connsiteX2" fmla="*/ 1885829 w 2006593"/>
                <a:gd name="connsiteY2" fmla="*/ 0 h 724567"/>
                <a:gd name="connsiteX3" fmla="*/ 2006593 w 2006593"/>
                <a:gd name="connsiteY3" fmla="*/ 120764 h 724567"/>
                <a:gd name="connsiteX4" fmla="*/ 2006593 w 2006593"/>
                <a:gd name="connsiteY4" fmla="*/ 603803 h 724567"/>
                <a:gd name="connsiteX5" fmla="*/ 1885829 w 2006593"/>
                <a:gd name="connsiteY5" fmla="*/ 724567 h 724567"/>
                <a:gd name="connsiteX6" fmla="*/ 120764 w 2006593"/>
                <a:gd name="connsiteY6" fmla="*/ 724567 h 724567"/>
                <a:gd name="connsiteX7" fmla="*/ 0 w 2006593"/>
                <a:gd name="connsiteY7" fmla="*/ 603803 h 724567"/>
                <a:gd name="connsiteX8" fmla="*/ 0 w 2006593"/>
                <a:gd name="connsiteY8" fmla="*/ 120764 h 72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6593" h="724567">
                  <a:moveTo>
                    <a:pt x="0" y="120764"/>
                  </a:moveTo>
                  <a:cubicBezTo>
                    <a:pt x="0" y="54068"/>
                    <a:pt x="54068" y="0"/>
                    <a:pt x="120764" y="0"/>
                  </a:cubicBezTo>
                  <a:lnTo>
                    <a:pt x="1885829" y="0"/>
                  </a:lnTo>
                  <a:cubicBezTo>
                    <a:pt x="1952525" y="0"/>
                    <a:pt x="2006593" y="54068"/>
                    <a:pt x="2006593" y="120764"/>
                  </a:cubicBezTo>
                  <a:lnTo>
                    <a:pt x="2006593" y="603803"/>
                  </a:lnTo>
                  <a:cubicBezTo>
                    <a:pt x="2006593" y="670499"/>
                    <a:pt x="1952525" y="724567"/>
                    <a:pt x="1885829" y="724567"/>
                  </a:cubicBezTo>
                  <a:lnTo>
                    <a:pt x="120764" y="724567"/>
                  </a:lnTo>
                  <a:cubicBezTo>
                    <a:pt x="54068" y="724567"/>
                    <a:pt x="0" y="670499"/>
                    <a:pt x="0" y="603803"/>
                  </a:cubicBezTo>
                  <a:lnTo>
                    <a:pt x="0" y="12076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000" tIns="79185" rIns="123000" bIns="79185" numCol="1" spcCol="1270" anchor="ctr" anchorCtr="0">
              <a:noAutofit/>
            </a:bodyPr>
            <a:lstStyle/>
            <a:p>
              <a:pPr lvl="0" algn="ctr" defTabSz="1022350">
                <a:lnSpc>
                  <a:spcPct val="90000"/>
                </a:lnSpc>
                <a:spcBef>
                  <a:spcPct val="0"/>
                </a:spcBef>
                <a:spcAft>
                  <a:spcPct val="35000"/>
                </a:spcAft>
              </a:pPr>
              <a:r>
                <a:rPr lang="vi-VN" sz="2000" b="1" dirty="0">
                  <a:latin typeface="Arial" panose="020B0604020202020204" pitchFamily="34" charset="0"/>
                  <a:cs typeface="Arial" panose="020B0604020202020204" pitchFamily="34" charset="0"/>
                </a:rPr>
                <a:t>Tại </a:t>
              </a:r>
            </a:p>
            <a:p>
              <a:pPr lvl="0" algn="ctr" defTabSz="1022350">
                <a:lnSpc>
                  <a:spcPct val="90000"/>
                </a:lnSpc>
                <a:spcBef>
                  <a:spcPct val="0"/>
                </a:spcBef>
                <a:spcAft>
                  <a:spcPct val="35000"/>
                </a:spcAft>
              </a:pPr>
              <a:r>
                <a:rPr lang="vi-VN" sz="2000" b="1" kern="1200" dirty="0">
                  <a:latin typeface="Arial" panose="020B0604020202020204" pitchFamily="34" charset="0"/>
                  <a:cs typeface="Arial" panose="020B0604020202020204" pitchFamily="34" charset="0"/>
                </a:rPr>
                <a:t>Vĩnh Bảo</a:t>
              </a:r>
              <a:endParaRPr lang="vi-VN" sz="2000" kern="1200" dirty="0">
                <a:latin typeface="Arial" panose="020B0604020202020204" pitchFamily="34" charset="0"/>
                <a:cs typeface="Arial" panose="020B0604020202020204" pitchFamily="34" charset="0"/>
              </a:endParaRPr>
            </a:p>
          </p:txBody>
        </p:sp>
        <p:sp>
          <p:nvSpPr>
            <p:cNvPr id="7" name="Freeform 6"/>
            <p:cNvSpPr/>
            <p:nvPr/>
          </p:nvSpPr>
          <p:spPr>
            <a:xfrm>
              <a:off x="2372032" y="3174731"/>
              <a:ext cx="9502860" cy="1191786"/>
            </a:xfrm>
            <a:custGeom>
              <a:avLst/>
              <a:gdLst>
                <a:gd name="connsiteX0" fmla="*/ 526458 w 3158684"/>
                <a:gd name="connsiteY0" fmla="*/ 0 h 9502860"/>
                <a:gd name="connsiteX1" fmla="*/ 2632226 w 3158684"/>
                <a:gd name="connsiteY1" fmla="*/ 0 h 9502860"/>
                <a:gd name="connsiteX2" fmla="*/ 3158684 w 3158684"/>
                <a:gd name="connsiteY2" fmla="*/ 526458 h 9502860"/>
                <a:gd name="connsiteX3" fmla="*/ 3158684 w 3158684"/>
                <a:gd name="connsiteY3" fmla="*/ 9502860 h 9502860"/>
                <a:gd name="connsiteX4" fmla="*/ 3158684 w 3158684"/>
                <a:gd name="connsiteY4" fmla="*/ 9502860 h 9502860"/>
                <a:gd name="connsiteX5" fmla="*/ 0 w 3158684"/>
                <a:gd name="connsiteY5" fmla="*/ 9502860 h 9502860"/>
                <a:gd name="connsiteX6" fmla="*/ 0 w 3158684"/>
                <a:gd name="connsiteY6" fmla="*/ 9502860 h 9502860"/>
                <a:gd name="connsiteX7" fmla="*/ 0 w 3158684"/>
                <a:gd name="connsiteY7" fmla="*/ 526458 h 9502860"/>
                <a:gd name="connsiteX8" fmla="*/ 526458 w 3158684"/>
                <a:gd name="connsiteY8" fmla="*/ 0 h 950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8684" h="9502860">
                  <a:moveTo>
                    <a:pt x="3158684" y="1583842"/>
                  </a:moveTo>
                  <a:lnTo>
                    <a:pt x="3158684" y="7919018"/>
                  </a:lnTo>
                  <a:cubicBezTo>
                    <a:pt x="3158684" y="8793751"/>
                    <a:pt x="3080338" y="9502860"/>
                    <a:pt x="2983693" y="9502860"/>
                  </a:cubicBezTo>
                  <a:lnTo>
                    <a:pt x="0" y="9502860"/>
                  </a:lnTo>
                  <a:lnTo>
                    <a:pt x="0" y="9502860"/>
                  </a:lnTo>
                  <a:lnTo>
                    <a:pt x="0" y="0"/>
                  </a:lnTo>
                  <a:lnTo>
                    <a:pt x="0" y="0"/>
                  </a:lnTo>
                  <a:lnTo>
                    <a:pt x="2983693" y="0"/>
                  </a:lnTo>
                  <a:cubicBezTo>
                    <a:pt x="3080338" y="0"/>
                    <a:pt x="3158684" y="709109"/>
                    <a:pt x="3158684" y="1583842"/>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278019" rIns="401844" bIns="278019" numCol="1" spcCol="1270" anchor="ctr" anchorCtr="0">
              <a:noAutofit/>
            </a:bodyPr>
            <a:lstStyle/>
            <a:p>
              <a:pPr marL="228600" lvl="1" indent="-228600" defTabSz="1022350">
                <a:lnSpc>
                  <a:spcPct val="90000"/>
                </a:lnSpc>
                <a:spcBef>
                  <a:spcPct val="0"/>
                </a:spcBef>
                <a:spcAft>
                  <a:spcPct val="15000"/>
                </a:spcAft>
                <a:buChar char="••"/>
              </a:pPr>
              <a:r>
                <a:rPr lang="vi-VN" dirty="0">
                  <a:solidFill>
                    <a:schemeClr val="tx1"/>
                  </a:solidFill>
                  <a:latin typeface="Arial" panose="020B0604020202020204" pitchFamily="34" charset="0"/>
                  <a:cs typeface="Arial" panose="020B0604020202020204" pitchFamily="34" charset="0"/>
                </a:rPr>
                <a:t>09 -11/8/2023: </a:t>
              </a:r>
              <a:r>
                <a:rPr lang="vi-VN" b="0" kern="1200" dirty="0">
                  <a:solidFill>
                    <a:schemeClr val="tx1"/>
                  </a:solidFill>
                  <a:latin typeface="Arial" panose="020B0604020202020204" pitchFamily="34" charset="0"/>
                  <a:cs typeface="Arial" panose="020B0604020202020204" pitchFamily="34" charset="0"/>
                </a:rPr>
                <a:t>FIND &amp; CDC </a:t>
              </a:r>
              <a:r>
                <a:rPr lang="vi-VN" dirty="0">
                  <a:solidFill>
                    <a:schemeClr val="tx1"/>
                  </a:solidFill>
                  <a:latin typeface="Arial" panose="020B0604020202020204" pitchFamily="34" charset="0"/>
                  <a:cs typeface="Arial" panose="020B0604020202020204" pitchFamily="34" charset="0"/>
                </a:rPr>
                <a:t>tổ chức Hội nghị triển khai và tập huấn cho 10 xã</a:t>
              </a:r>
            </a:p>
            <a:p>
              <a:pPr marL="228600" lvl="1" indent="-228600" defTabSz="1022350">
                <a:lnSpc>
                  <a:spcPct val="90000"/>
                </a:lnSpc>
                <a:spcBef>
                  <a:spcPct val="0"/>
                </a:spcBef>
                <a:spcAft>
                  <a:spcPct val="15000"/>
                </a:spcAft>
                <a:buChar char="••"/>
              </a:pPr>
              <a:r>
                <a:rPr lang="vi-VN" dirty="0">
                  <a:solidFill>
                    <a:schemeClr val="tx1"/>
                  </a:solidFill>
                  <a:latin typeface="Arial" panose="020B0604020202020204" pitchFamily="34" charset="0"/>
                  <a:cs typeface="Arial" panose="020B0604020202020204" pitchFamily="34" charset="0"/>
                </a:rPr>
                <a:t>16-18/8/2023:  FIND &amp; CDC Tổ chức tập huấn cho 10 xã còn lại</a:t>
              </a:r>
            </a:p>
            <a:p>
              <a:pPr marL="228600" lvl="1" indent="-228600" defTabSz="1022350">
                <a:lnSpc>
                  <a:spcPct val="90000"/>
                </a:lnSpc>
                <a:spcBef>
                  <a:spcPct val="0"/>
                </a:spcBef>
                <a:spcAft>
                  <a:spcPct val="15000"/>
                </a:spcAft>
                <a:buChar char="••"/>
              </a:pPr>
              <a:r>
                <a:rPr lang="vi-VN" dirty="0">
                  <a:solidFill>
                    <a:schemeClr val="tx1"/>
                  </a:solidFill>
                  <a:latin typeface="Arial" panose="020B0604020202020204" pitchFamily="34" charset="0"/>
                  <a:cs typeface="Arial" panose="020B0604020202020204" pitchFamily="34" charset="0"/>
                </a:rPr>
                <a:t>20-22/9/2023:  CDC Tổ chức lớp IMCI cho 20 xã</a:t>
              </a:r>
            </a:p>
          </p:txBody>
        </p:sp>
        <p:sp>
          <p:nvSpPr>
            <p:cNvPr id="8" name="Freeform 7"/>
            <p:cNvSpPr/>
            <p:nvPr/>
          </p:nvSpPr>
          <p:spPr>
            <a:xfrm>
              <a:off x="357496" y="3138500"/>
              <a:ext cx="2014536" cy="1250744"/>
            </a:xfrm>
            <a:custGeom>
              <a:avLst/>
              <a:gdLst>
                <a:gd name="connsiteX0" fmla="*/ 0 w 2014536"/>
                <a:gd name="connsiteY0" fmla="*/ 335763 h 3282996"/>
                <a:gd name="connsiteX1" fmla="*/ 335763 w 2014536"/>
                <a:gd name="connsiteY1" fmla="*/ 0 h 3282996"/>
                <a:gd name="connsiteX2" fmla="*/ 1678773 w 2014536"/>
                <a:gd name="connsiteY2" fmla="*/ 0 h 3282996"/>
                <a:gd name="connsiteX3" fmla="*/ 2014536 w 2014536"/>
                <a:gd name="connsiteY3" fmla="*/ 335763 h 3282996"/>
                <a:gd name="connsiteX4" fmla="*/ 2014536 w 2014536"/>
                <a:gd name="connsiteY4" fmla="*/ 2947233 h 3282996"/>
                <a:gd name="connsiteX5" fmla="*/ 1678773 w 2014536"/>
                <a:gd name="connsiteY5" fmla="*/ 3282996 h 3282996"/>
                <a:gd name="connsiteX6" fmla="*/ 335763 w 2014536"/>
                <a:gd name="connsiteY6" fmla="*/ 3282996 h 3282996"/>
                <a:gd name="connsiteX7" fmla="*/ 0 w 2014536"/>
                <a:gd name="connsiteY7" fmla="*/ 2947233 h 3282996"/>
                <a:gd name="connsiteX8" fmla="*/ 0 w 2014536"/>
                <a:gd name="connsiteY8" fmla="*/ 335763 h 328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4536" h="3282996">
                  <a:moveTo>
                    <a:pt x="0" y="335763"/>
                  </a:moveTo>
                  <a:cubicBezTo>
                    <a:pt x="0" y="150326"/>
                    <a:pt x="150326" y="0"/>
                    <a:pt x="335763" y="0"/>
                  </a:cubicBezTo>
                  <a:lnTo>
                    <a:pt x="1678773" y="0"/>
                  </a:lnTo>
                  <a:cubicBezTo>
                    <a:pt x="1864210" y="0"/>
                    <a:pt x="2014536" y="150326"/>
                    <a:pt x="2014536" y="335763"/>
                  </a:cubicBezTo>
                  <a:lnTo>
                    <a:pt x="2014536" y="2947233"/>
                  </a:lnTo>
                  <a:cubicBezTo>
                    <a:pt x="2014536" y="3132670"/>
                    <a:pt x="1864210" y="3282996"/>
                    <a:pt x="1678773" y="3282996"/>
                  </a:cubicBezTo>
                  <a:lnTo>
                    <a:pt x="335763" y="3282996"/>
                  </a:lnTo>
                  <a:cubicBezTo>
                    <a:pt x="150326" y="3282996"/>
                    <a:pt x="0" y="3132670"/>
                    <a:pt x="0" y="2947233"/>
                  </a:cubicBezTo>
                  <a:lnTo>
                    <a:pt x="0" y="33576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5972" tIns="142157" rIns="185972" bIns="142157" numCol="1" spcCol="1270" anchor="ctr" anchorCtr="0">
              <a:noAutofit/>
            </a:bodyPr>
            <a:lstStyle/>
            <a:p>
              <a:pPr lvl="0" algn="ctr" defTabSz="1022350">
                <a:lnSpc>
                  <a:spcPct val="90000"/>
                </a:lnSpc>
                <a:spcBef>
                  <a:spcPct val="0"/>
                </a:spcBef>
                <a:spcAft>
                  <a:spcPct val="35000"/>
                </a:spcAft>
              </a:pPr>
              <a:r>
                <a:rPr lang="vi-VN" sz="2000" b="1" kern="1200" dirty="0">
                  <a:latin typeface="Arial" panose="020B0604020202020204" pitchFamily="34" charset="0"/>
                  <a:cs typeface="Arial" panose="020B0604020202020204" pitchFamily="34" charset="0"/>
                </a:rPr>
                <a:t>Tại</a:t>
              </a:r>
            </a:p>
            <a:p>
              <a:pPr lvl="0" algn="ctr" defTabSz="1022350">
                <a:lnSpc>
                  <a:spcPct val="90000"/>
                </a:lnSpc>
                <a:spcBef>
                  <a:spcPct val="0"/>
                </a:spcBef>
                <a:spcAft>
                  <a:spcPct val="35000"/>
                </a:spcAft>
              </a:pPr>
              <a:r>
                <a:rPr lang="vi-VN" sz="2000" b="1" kern="1200" dirty="0">
                  <a:latin typeface="Arial" panose="020B0604020202020204" pitchFamily="34" charset="0"/>
                  <a:cs typeface="Arial" panose="020B0604020202020204" pitchFamily="34" charset="0"/>
                </a:rPr>
                <a:t>Thủy Nguyên</a:t>
              </a:r>
              <a:endParaRPr lang="vi-VN" sz="2000" kern="1200" dirty="0">
                <a:latin typeface="Arial" panose="020B0604020202020204" pitchFamily="34" charset="0"/>
                <a:cs typeface="Arial" panose="020B0604020202020204" pitchFamily="34" charset="0"/>
              </a:endParaRPr>
            </a:p>
          </p:txBody>
        </p:sp>
        <p:sp>
          <p:nvSpPr>
            <p:cNvPr id="9" name="Freeform 8"/>
            <p:cNvSpPr/>
            <p:nvPr/>
          </p:nvSpPr>
          <p:spPr>
            <a:xfrm>
              <a:off x="2368308" y="417622"/>
              <a:ext cx="9521990" cy="1250744"/>
            </a:xfrm>
            <a:custGeom>
              <a:avLst/>
              <a:gdLst>
                <a:gd name="connsiteX0" fmla="*/ 112978 w 677854"/>
                <a:gd name="connsiteY0" fmla="*/ 0 h 9521989"/>
                <a:gd name="connsiteX1" fmla="*/ 564876 w 677854"/>
                <a:gd name="connsiteY1" fmla="*/ 0 h 9521989"/>
                <a:gd name="connsiteX2" fmla="*/ 677854 w 677854"/>
                <a:gd name="connsiteY2" fmla="*/ 112978 h 9521989"/>
                <a:gd name="connsiteX3" fmla="*/ 677854 w 677854"/>
                <a:gd name="connsiteY3" fmla="*/ 9521989 h 9521989"/>
                <a:gd name="connsiteX4" fmla="*/ 677854 w 677854"/>
                <a:gd name="connsiteY4" fmla="*/ 9521989 h 9521989"/>
                <a:gd name="connsiteX5" fmla="*/ 0 w 677854"/>
                <a:gd name="connsiteY5" fmla="*/ 9521989 h 9521989"/>
                <a:gd name="connsiteX6" fmla="*/ 0 w 677854"/>
                <a:gd name="connsiteY6" fmla="*/ 9521989 h 9521989"/>
                <a:gd name="connsiteX7" fmla="*/ 0 w 677854"/>
                <a:gd name="connsiteY7" fmla="*/ 112978 h 9521989"/>
                <a:gd name="connsiteX8" fmla="*/ 112978 w 677854"/>
                <a:gd name="connsiteY8" fmla="*/ 0 h 952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854" h="9521989">
                  <a:moveTo>
                    <a:pt x="677854" y="1587036"/>
                  </a:moveTo>
                  <a:lnTo>
                    <a:pt x="677854" y="7934953"/>
                  </a:lnTo>
                  <a:cubicBezTo>
                    <a:pt x="677854" y="8811445"/>
                    <a:pt x="674253" y="9521982"/>
                    <a:pt x="669811" y="9521982"/>
                  </a:cubicBezTo>
                  <a:lnTo>
                    <a:pt x="0" y="9521982"/>
                  </a:lnTo>
                  <a:lnTo>
                    <a:pt x="0" y="9521982"/>
                  </a:lnTo>
                  <a:lnTo>
                    <a:pt x="0" y="7"/>
                  </a:lnTo>
                  <a:lnTo>
                    <a:pt x="0" y="7"/>
                  </a:lnTo>
                  <a:lnTo>
                    <a:pt x="669811" y="7"/>
                  </a:lnTo>
                  <a:cubicBezTo>
                    <a:pt x="674253" y="7"/>
                    <a:pt x="677854" y="710544"/>
                    <a:pt x="677854" y="1587036"/>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56915" rIns="280740" bIns="156916" numCol="1" spcCol="1270" anchor="ctr" anchorCtr="0">
              <a:noAutofit/>
            </a:bodyPr>
            <a:lstStyle/>
            <a:p>
              <a:pPr marL="228600" lvl="1" indent="-228600" defTabSz="1022350">
                <a:lnSpc>
                  <a:spcPct val="90000"/>
                </a:lnSpc>
                <a:spcBef>
                  <a:spcPct val="0"/>
                </a:spcBef>
                <a:spcAft>
                  <a:spcPct val="15000"/>
                </a:spcAft>
                <a:buChar char="••"/>
              </a:pPr>
              <a:r>
                <a:rPr lang="vi-VN" dirty="0">
                  <a:latin typeface="Arial" panose="020B0604020202020204" pitchFamily="34" charset="0"/>
                  <a:cs typeface="Arial" panose="020B0604020202020204" pitchFamily="34" charset="0"/>
                </a:rPr>
                <a:t>17-18/7/2023:  FIND Tổ chức đào tạo tập huấn giảng viên (TOT) cho 05 cán bộ (03 cán bộ CDC và 02 cán bộ của 02 huyện Thuỷ Nguyên và Vĩnh Bảo)</a:t>
              </a:r>
              <a:endParaRPr lang="vi-VN" b="0" kern="1200" dirty="0">
                <a:solidFill>
                  <a:prstClr val="black"/>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 name="Freeform 9"/>
            <p:cNvSpPr/>
            <p:nvPr/>
          </p:nvSpPr>
          <p:spPr>
            <a:xfrm>
              <a:off x="357496" y="394073"/>
              <a:ext cx="1997315" cy="1305466"/>
            </a:xfrm>
            <a:custGeom>
              <a:avLst/>
              <a:gdLst>
                <a:gd name="connsiteX0" fmla="*/ 0 w 1997315"/>
                <a:gd name="connsiteY0" fmla="*/ 126783 h 760680"/>
                <a:gd name="connsiteX1" fmla="*/ 126783 w 1997315"/>
                <a:gd name="connsiteY1" fmla="*/ 0 h 760680"/>
                <a:gd name="connsiteX2" fmla="*/ 1870532 w 1997315"/>
                <a:gd name="connsiteY2" fmla="*/ 0 h 760680"/>
                <a:gd name="connsiteX3" fmla="*/ 1997315 w 1997315"/>
                <a:gd name="connsiteY3" fmla="*/ 126783 h 760680"/>
                <a:gd name="connsiteX4" fmla="*/ 1997315 w 1997315"/>
                <a:gd name="connsiteY4" fmla="*/ 633897 h 760680"/>
                <a:gd name="connsiteX5" fmla="*/ 1870532 w 1997315"/>
                <a:gd name="connsiteY5" fmla="*/ 760680 h 760680"/>
                <a:gd name="connsiteX6" fmla="*/ 126783 w 1997315"/>
                <a:gd name="connsiteY6" fmla="*/ 760680 h 760680"/>
                <a:gd name="connsiteX7" fmla="*/ 0 w 1997315"/>
                <a:gd name="connsiteY7" fmla="*/ 633897 h 760680"/>
                <a:gd name="connsiteX8" fmla="*/ 0 w 1997315"/>
                <a:gd name="connsiteY8" fmla="*/ 126783 h 76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315" h="760680">
                  <a:moveTo>
                    <a:pt x="0" y="126783"/>
                  </a:moveTo>
                  <a:cubicBezTo>
                    <a:pt x="0" y="56763"/>
                    <a:pt x="56763" y="0"/>
                    <a:pt x="126783" y="0"/>
                  </a:cubicBezTo>
                  <a:lnTo>
                    <a:pt x="1870532" y="0"/>
                  </a:lnTo>
                  <a:cubicBezTo>
                    <a:pt x="1940552" y="0"/>
                    <a:pt x="1997315" y="56763"/>
                    <a:pt x="1997315" y="126783"/>
                  </a:cubicBezTo>
                  <a:lnTo>
                    <a:pt x="1997315" y="633897"/>
                  </a:lnTo>
                  <a:cubicBezTo>
                    <a:pt x="1997315" y="703917"/>
                    <a:pt x="1940552" y="760680"/>
                    <a:pt x="1870532" y="760680"/>
                  </a:cubicBezTo>
                  <a:lnTo>
                    <a:pt x="126783" y="760680"/>
                  </a:lnTo>
                  <a:cubicBezTo>
                    <a:pt x="56763" y="760680"/>
                    <a:pt x="0" y="703917"/>
                    <a:pt x="0" y="633897"/>
                  </a:cubicBezTo>
                  <a:lnTo>
                    <a:pt x="0" y="12678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763" tIns="80948" rIns="124763" bIns="80948" numCol="1" spcCol="1270" anchor="ctr" anchorCtr="0">
              <a:noAutofit/>
            </a:bodyPr>
            <a:lstStyle/>
            <a:p>
              <a:pPr lvl="0" algn="ctr" defTabSz="1022350">
                <a:lnSpc>
                  <a:spcPct val="90000"/>
                </a:lnSpc>
                <a:spcBef>
                  <a:spcPct val="0"/>
                </a:spcBef>
                <a:spcAft>
                  <a:spcPct val="35000"/>
                </a:spcAft>
              </a:pPr>
              <a:r>
                <a:rPr lang="vi-VN" sz="2000" b="1" dirty="0">
                  <a:latin typeface="Arial" panose="020B0604020202020204" pitchFamily="34" charset="0"/>
                  <a:cs typeface="Arial" panose="020B0604020202020204" pitchFamily="34" charset="0"/>
                </a:rPr>
                <a:t>Tại FIND</a:t>
              </a:r>
              <a:endParaRPr lang="vi-VN" sz="2000" kern="1200" dirty="0">
                <a:latin typeface="Arial" panose="020B0604020202020204" pitchFamily="34" charset="0"/>
                <a:cs typeface="Arial" panose="020B0604020202020204" pitchFamily="34" charset="0"/>
              </a:endParaRPr>
            </a:p>
          </p:txBody>
        </p:sp>
      </p:grpSp>
      <p:sp>
        <p:nvSpPr>
          <p:cNvPr id="3" name="Title 2">
            <a:extLst>
              <a:ext uri="{FF2B5EF4-FFF2-40B4-BE49-F238E27FC236}">
                <a16:creationId xmlns:a16="http://schemas.microsoft.com/office/drawing/2014/main" id="{AA7F6323-0A79-7789-BF48-C282957B3531}"/>
              </a:ext>
            </a:extLst>
          </p:cNvPr>
          <p:cNvSpPr txBox="1">
            <a:spLocks/>
          </p:cNvSpPr>
          <p:nvPr/>
        </p:nvSpPr>
        <p:spPr>
          <a:xfrm>
            <a:off x="3959526" y="541168"/>
            <a:ext cx="5478294" cy="5322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latin typeface="Arial" panose="020B0604020202020204" pitchFamily="34" charset="0"/>
                <a:ea typeface="+mj-ea"/>
                <a:cs typeface="Arial" panose="020B0604020202020204" pitchFamily="34" charset="0"/>
              </a:defRPr>
            </a:lvl1pPr>
          </a:lstStyle>
          <a:p>
            <a:r>
              <a:rPr lang="vi-VN" sz="2800" dirty="0"/>
              <a:t>CÁC KHOÁ Đào tạo</a:t>
            </a:r>
          </a:p>
        </p:txBody>
      </p:sp>
      <p:sp>
        <p:nvSpPr>
          <p:cNvPr id="13" name="Freeform 12"/>
          <p:cNvSpPr/>
          <p:nvPr/>
        </p:nvSpPr>
        <p:spPr>
          <a:xfrm>
            <a:off x="2384696" y="5324084"/>
            <a:ext cx="9521990" cy="1250744"/>
          </a:xfrm>
          <a:custGeom>
            <a:avLst/>
            <a:gdLst>
              <a:gd name="connsiteX0" fmla="*/ 112978 w 677854"/>
              <a:gd name="connsiteY0" fmla="*/ 0 h 9521989"/>
              <a:gd name="connsiteX1" fmla="*/ 564876 w 677854"/>
              <a:gd name="connsiteY1" fmla="*/ 0 h 9521989"/>
              <a:gd name="connsiteX2" fmla="*/ 677854 w 677854"/>
              <a:gd name="connsiteY2" fmla="*/ 112978 h 9521989"/>
              <a:gd name="connsiteX3" fmla="*/ 677854 w 677854"/>
              <a:gd name="connsiteY3" fmla="*/ 9521989 h 9521989"/>
              <a:gd name="connsiteX4" fmla="*/ 677854 w 677854"/>
              <a:gd name="connsiteY4" fmla="*/ 9521989 h 9521989"/>
              <a:gd name="connsiteX5" fmla="*/ 0 w 677854"/>
              <a:gd name="connsiteY5" fmla="*/ 9521989 h 9521989"/>
              <a:gd name="connsiteX6" fmla="*/ 0 w 677854"/>
              <a:gd name="connsiteY6" fmla="*/ 9521989 h 9521989"/>
              <a:gd name="connsiteX7" fmla="*/ 0 w 677854"/>
              <a:gd name="connsiteY7" fmla="*/ 112978 h 9521989"/>
              <a:gd name="connsiteX8" fmla="*/ 112978 w 677854"/>
              <a:gd name="connsiteY8" fmla="*/ 0 h 952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854" h="9521989">
                <a:moveTo>
                  <a:pt x="677854" y="1587036"/>
                </a:moveTo>
                <a:lnTo>
                  <a:pt x="677854" y="7934953"/>
                </a:lnTo>
                <a:cubicBezTo>
                  <a:pt x="677854" y="8811445"/>
                  <a:pt x="674253" y="9521982"/>
                  <a:pt x="669811" y="9521982"/>
                </a:cubicBezTo>
                <a:lnTo>
                  <a:pt x="0" y="9521982"/>
                </a:lnTo>
                <a:lnTo>
                  <a:pt x="0" y="9521982"/>
                </a:lnTo>
                <a:lnTo>
                  <a:pt x="0" y="7"/>
                </a:lnTo>
                <a:lnTo>
                  <a:pt x="0" y="7"/>
                </a:lnTo>
                <a:lnTo>
                  <a:pt x="669811" y="7"/>
                </a:lnTo>
                <a:cubicBezTo>
                  <a:pt x="674253" y="7"/>
                  <a:pt x="677854" y="710544"/>
                  <a:pt x="677854" y="1587036"/>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56915" rIns="280740" bIns="156916" numCol="1" spcCol="1270" anchor="ctr" anchorCtr="0">
            <a:noAutofit/>
          </a:bodyPr>
          <a:lstStyle/>
          <a:p>
            <a:pPr marL="228600" lvl="1" indent="-228600" defTabSz="1022350">
              <a:lnSpc>
                <a:spcPct val="90000"/>
              </a:lnSpc>
              <a:spcBef>
                <a:spcPct val="0"/>
              </a:spcBef>
              <a:spcAft>
                <a:spcPct val="15000"/>
              </a:spcAft>
              <a:buChar char="••"/>
            </a:pPr>
            <a:r>
              <a:rPr lang="vi-VN">
                <a:solidFill>
                  <a:schemeClr val="tx1"/>
                </a:solidFill>
                <a:latin typeface="Arial" panose="020B0604020202020204" pitchFamily="34" charset="0"/>
                <a:cs typeface="Arial" panose="020B0604020202020204" pitchFamily="34" charset="0"/>
              </a:rPr>
              <a:t>07/2023</a:t>
            </a:r>
            <a:r>
              <a:rPr lang="vi-VN" dirty="0">
                <a:solidFill>
                  <a:schemeClr val="tx1"/>
                </a:solidFill>
                <a:latin typeface="Arial" panose="020B0604020202020204" pitchFamily="34" charset="0"/>
                <a:cs typeface="Arial" panose="020B0604020202020204" pitchFamily="34" charset="0"/>
              </a:rPr>
              <a:t>: FIND tổ chức lắp đặt vào đào tạo sử dụng hệ thống xét </a:t>
            </a:r>
            <a:r>
              <a:rPr lang="vi-VN">
                <a:solidFill>
                  <a:schemeClr val="tx1"/>
                </a:solidFill>
                <a:latin typeface="Arial" panose="020B0604020202020204" pitchFamily="34" charset="0"/>
                <a:cs typeface="Arial" panose="020B0604020202020204" pitchFamily="34" charset="0"/>
              </a:rPr>
              <a:t>nghiệm HPV </a:t>
            </a:r>
            <a:r>
              <a:rPr lang="vi-VN" dirty="0">
                <a:solidFill>
                  <a:schemeClr val="tx1"/>
                </a:solidFill>
                <a:latin typeface="Arial" panose="020B0604020202020204" pitchFamily="34" charset="0"/>
                <a:cs typeface="Arial" panose="020B0604020202020204" pitchFamily="34" charset="0"/>
              </a:rPr>
              <a:t>DNA cho Khoa Xét nghiệm của CDC</a:t>
            </a:r>
          </a:p>
        </p:txBody>
      </p:sp>
      <p:sp>
        <p:nvSpPr>
          <p:cNvPr id="14" name="Freeform 13"/>
          <p:cNvSpPr/>
          <p:nvPr/>
        </p:nvSpPr>
        <p:spPr>
          <a:xfrm>
            <a:off x="387381" y="5324084"/>
            <a:ext cx="1997315" cy="1305466"/>
          </a:xfrm>
          <a:custGeom>
            <a:avLst/>
            <a:gdLst>
              <a:gd name="connsiteX0" fmla="*/ 0 w 1997315"/>
              <a:gd name="connsiteY0" fmla="*/ 126783 h 760680"/>
              <a:gd name="connsiteX1" fmla="*/ 126783 w 1997315"/>
              <a:gd name="connsiteY1" fmla="*/ 0 h 760680"/>
              <a:gd name="connsiteX2" fmla="*/ 1870532 w 1997315"/>
              <a:gd name="connsiteY2" fmla="*/ 0 h 760680"/>
              <a:gd name="connsiteX3" fmla="*/ 1997315 w 1997315"/>
              <a:gd name="connsiteY3" fmla="*/ 126783 h 760680"/>
              <a:gd name="connsiteX4" fmla="*/ 1997315 w 1997315"/>
              <a:gd name="connsiteY4" fmla="*/ 633897 h 760680"/>
              <a:gd name="connsiteX5" fmla="*/ 1870532 w 1997315"/>
              <a:gd name="connsiteY5" fmla="*/ 760680 h 760680"/>
              <a:gd name="connsiteX6" fmla="*/ 126783 w 1997315"/>
              <a:gd name="connsiteY6" fmla="*/ 760680 h 760680"/>
              <a:gd name="connsiteX7" fmla="*/ 0 w 1997315"/>
              <a:gd name="connsiteY7" fmla="*/ 633897 h 760680"/>
              <a:gd name="connsiteX8" fmla="*/ 0 w 1997315"/>
              <a:gd name="connsiteY8" fmla="*/ 126783 h 76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315" h="760680">
                <a:moveTo>
                  <a:pt x="0" y="126783"/>
                </a:moveTo>
                <a:cubicBezTo>
                  <a:pt x="0" y="56763"/>
                  <a:pt x="56763" y="0"/>
                  <a:pt x="126783" y="0"/>
                </a:cubicBezTo>
                <a:lnTo>
                  <a:pt x="1870532" y="0"/>
                </a:lnTo>
                <a:cubicBezTo>
                  <a:pt x="1940552" y="0"/>
                  <a:pt x="1997315" y="56763"/>
                  <a:pt x="1997315" y="126783"/>
                </a:cubicBezTo>
                <a:lnTo>
                  <a:pt x="1997315" y="633897"/>
                </a:lnTo>
                <a:cubicBezTo>
                  <a:pt x="1997315" y="703917"/>
                  <a:pt x="1940552" y="760680"/>
                  <a:pt x="1870532" y="760680"/>
                </a:cubicBezTo>
                <a:lnTo>
                  <a:pt x="126783" y="760680"/>
                </a:lnTo>
                <a:cubicBezTo>
                  <a:pt x="56763" y="760680"/>
                  <a:pt x="0" y="703917"/>
                  <a:pt x="0" y="633897"/>
                </a:cubicBezTo>
                <a:lnTo>
                  <a:pt x="0" y="12678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763" tIns="80948" rIns="124763" bIns="80948" numCol="1" spcCol="1270" anchor="ctr" anchorCtr="0">
            <a:noAutofit/>
          </a:bodyPr>
          <a:lstStyle/>
          <a:p>
            <a:pPr lvl="0" algn="ctr" defTabSz="1022350">
              <a:lnSpc>
                <a:spcPct val="90000"/>
              </a:lnSpc>
              <a:spcBef>
                <a:spcPct val="0"/>
              </a:spcBef>
              <a:spcAft>
                <a:spcPct val="35000"/>
              </a:spcAft>
            </a:pPr>
            <a:r>
              <a:rPr lang="vi-VN" sz="2000" b="1" dirty="0">
                <a:latin typeface="Arial" panose="020B0604020202020204" pitchFamily="34" charset="0"/>
                <a:cs typeface="Arial" panose="020B0604020202020204" pitchFamily="34" charset="0"/>
              </a:rPr>
              <a:t>Tại CDC</a:t>
            </a:r>
            <a:endParaRPr lang="vi-VN" sz="2000" kern="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8745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713DD-FD83-B20E-E4B1-74387FCE654F}"/>
              </a:ext>
            </a:extLst>
          </p:cNvPr>
          <p:cNvSpPr>
            <a:spLocks noGrp="1"/>
          </p:cNvSpPr>
          <p:nvPr>
            <p:ph type="title"/>
          </p:nvPr>
        </p:nvSpPr>
        <p:spPr>
          <a:xfrm>
            <a:off x="3071445" y="403462"/>
            <a:ext cx="5709139" cy="746525"/>
          </a:xfrm>
        </p:spPr>
        <p:txBody>
          <a:bodyPr>
            <a:normAutofit/>
          </a:bodyPr>
          <a:lstStyle/>
          <a:p>
            <a:r>
              <a:rPr lang="vi-VN" sz="2800"/>
              <a:t>HOẠT ĐỘNG truyền thông</a:t>
            </a:r>
            <a:endParaRPr lang="vi-VN" sz="2800" dirty="0"/>
          </a:p>
        </p:txBody>
      </p:sp>
      <p:sp>
        <p:nvSpPr>
          <p:cNvPr id="5" name="Content Placeholder 2">
            <a:extLst>
              <a:ext uri="{FF2B5EF4-FFF2-40B4-BE49-F238E27FC236}">
                <a16:creationId xmlns:a16="http://schemas.microsoft.com/office/drawing/2014/main" id="{216EC65C-DD5F-389D-2EFC-5EA97C42240C}"/>
              </a:ext>
            </a:extLst>
          </p:cNvPr>
          <p:cNvSpPr>
            <a:spLocks noGrp="1"/>
          </p:cNvSpPr>
          <p:nvPr>
            <p:ph idx="1"/>
          </p:nvPr>
        </p:nvSpPr>
        <p:spPr>
          <a:xfrm>
            <a:off x="4827182" y="1470614"/>
            <a:ext cx="6755218" cy="4983924"/>
          </a:xfrm>
        </p:spPr>
        <p:txBody>
          <a:bodyPr>
            <a:normAutofit/>
          </a:bodyPr>
          <a:lstStyle/>
          <a:p>
            <a:pPr>
              <a:buFont typeface="Wingdings" pitchFamily="2" charset="2"/>
              <a:buChar char="v"/>
            </a:pPr>
            <a:r>
              <a:rPr lang="vi-VN" sz="2200">
                <a:solidFill>
                  <a:schemeClr val="tx1"/>
                </a:solidFill>
                <a:effectLst/>
                <a:latin typeface="+mj-lt"/>
              </a:rPr>
              <a:t> Xây dựng nội dung truyền thông (áp phích, tờ rơi, chương trình phát thanh, video hướng dẫn), </a:t>
            </a:r>
          </a:p>
          <a:p>
            <a:pPr>
              <a:buFont typeface="Wingdings" pitchFamily="2" charset="2"/>
              <a:buChar char="v"/>
            </a:pPr>
            <a:r>
              <a:rPr lang="vi-VN" sz="2200">
                <a:solidFill>
                  <a:schemeClr val="tx1"/>
                </a:solidFill>
                <a:latin typeface="+mj-lt"/>
              </a:rPr>
              <a:t> </a:t>
            </a:r>
            <a:r>
              <a:rPr lang="vi-VN" sz="2200">
                <a:solidFill>
                  <a:schemeClr val="tx1"/>
                </a:solidFill>
                <a:effectLst/>
                <a:latin typeface="+mj-lt"/>
              </a:rPr>
              <a:t>Xây dựng và triển khai chương trình truyền thông tại địa bàn 40 xã Dự án để thúc đẩy tăng cường tiếp cận và nâng cao hiểu biết của người dân về bệnh tật và các dịch vụ được cung cấp. </a:t>
            </a:r>
          </a:p>
          <a:p>
            <a:pPr lvl="1"/>
            <a:r>
              <a:rPr lang="vi-VN" sz="2200">
                <a:solidFill>
                  <a:schemeClr val="tx1"/>
                </a:solidFill>
                <a:latin typeface="+mj-lt"/>
              </a:rPr>
              <a:t>Dán áp phích, phát tờ rơi, phát thanh</a:t>
            </a:r>
          </a:p>
          <a:p>
            <a:pPr lvl="1"/>
            <a:r>
              <a:rPr lang="vi-VN" sz="2200">
                <a:solidFill>
                  <a:schemeClr val="tx1"/>
                </a:solidFill>
                <a:latin typeface="+mj-lt"/>
              </a:rPr>
              <a:t>Vận động phối hợp với các ban nghành đoàn thể để tuyên truyền lồng ghép tại các hội nhóm, tổ dân phố, câu lạc bộ, trường học, v.v..</a:t>
            </a:r>
          </a:p>
          <a:p>
            <a:pPr lvl="1"/>
            <a:r>
              <a:rPr lang="vi-VN" sz="2200">
                <a:solidFill>
                  <a:schemeClr val="tx1"/>
                </a:solidFill>
                <a:latin typeface="+mj-lt"/>
              </a:rPr>
              <a:t>Tuyên truyền qua mạng facebook, zalo v.v.</a:t>
            </a:r>
          </a:p>
          <a:p>
            <a:pPr lvl="1"/>
            <a:r>
              <a:rPr lang="vi-VN" sz="2200">
                <a:solidFill>
                  <a:schemeClr val="tx1"/>
                </a:solidFill>
                <a:latin typeface="+mj-lt"/>
              </a:rPr>
              <a:t>Chiếu video</a:t>
            </a:r>
          </a:p>
          <a:p>
            <a:pPr lvl="1"/>
            <a:r>
              <a:rPr lang="vi-VN" sz="2200">
                <a:solidFill>
                  <a:schemeClr val="tx1"/>
                </a:solidFill>
                <a:latin typeface="+mj-lt"/>
              </a:rPr>
              <a:t>Gửi thư mời tham gia </a:t>
            </a:r>
          </a:p>
          <a:p>
            <a:endParaRPr lang="vi-VN" sz="2200" dirty="0">
              <a:solidFill>
                <a:schemeClr val="tx1"/>
              </a:solidFill>
              <a:latin typeface="+mj-lt"/>
            </a:endParaRPr>
          </a:p>
        </p:txBody>
      </p:sp>
      <p:pic>
        <p:nvPicPr>
          <p:cNvPr id="1026" name="Picture 2">
            <a:extLst>
              <a:ext uri="{FF2B5EF4-FFF2-40B4-BE49-F238E27FC236}">
                <a16:creationId xmlns:a16="http://schemas.microsoft.com/office/drawing/2014/main" id="{5B560EE5-8D2B-E1FC-6A42-2746480DC8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4606"/>
          <a:stretch/>
        </p:blipFill>
        <p:spPr bwMode="auto">
          <a:xfrm>
            <a:off x="467833" y="1596747"/>
            <a:ext cx="3458179" cy="25310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ate with a sign and a sign on it&#10;&#10;Description automatically generated">
            <a:extLst>
              <a:ext uri="{FF2B5EF4-FFF2-40B4-BE49-F238E27FC236}">
                <a16:creationId xmlns:a16="http://schemas.microsoft.com/office/drawing/2014/main" id="{200CAB72-2D06-F578-F761-BAC96B533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833" y="4264366"/>
            <a:ext cx="3458179" cy="2593634"/>
          </a:xfrm>
          <a:prstGeom prst="rect">
            <a:avLst/>
          </a:prstGeom>
        </p:spPr>
      </p:pic>
    </p:spTree>
    <p:extLst>
      <p:ext uri="{BB962C8B-B14F-4D97-AF65-F5344CB8AC3E}">
        <p14:creationId xmlns:p14="http://schemas.microsoft.com/office/powerpoint/2010/main" val="3371439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7F6323-0A79-7789-BF48-C282957B3531}"/>
              </a:ext>
            </a:extLst>
          </p:cNvPr>
          <p:cNvSpPr txBox="1">
            <a:spLocks/>
          </p:cNvSpPr>
          <p:nvPr/>
        </p:nvSpPr>
        <p:spPr>
          <a:xfrm>
            <a:off x="2216726" y="406056"/>
            <a:ext cx="7817428" cy="5322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latin typeface="Arial" panose="020B0604020202020204" pitchFamily="34" charset="0"/>
                <a:ea typeface="+mj-ea"/>
                <a:cs typeface="Arial" panose="020B0604020202020204" pitchFamily="34" charset="0"/>
              </a:defRPr>
            </a:lvl1pPr>
          </a:lstStyle>
          <a:p>
            <a:r>
              <a:rPr lang="en-US"/>
              <a:t>Tiếp nhận, cấp phát vật tư, trang thiết bị</a:t>
            </a:r>
            <a:endParaRPr lang="en-US" dirty="0">
              <a:ea typeface="Tahoma" panose="020B0604030504040204" pitchFamily="34" charset="0"/>
            </a:endParaRPr>
          </a:p>
        </p:txBody>
      </p:sp>
      <p:sp>
        <p:nvSpPr>
          <p:cNvPr id="18" name="TextBox 17"/>
          <p:cNvSpPr txBox="1"/>
          <p:nvPr/>
        </p:nvSpPr>
        <p:spPr>
          <a:xfrm>
            <a:off x="6224956" y="1143482"/>
            <a:ext cx="5615354" cy="6786473"/>
          </a:xfrm>
          <a:prstGeom prst="rect">
            <a:avLst/>
          </a:prstGeom>
          <a:noFill/>
        </p:spPr>
        <p:txBody>
          <a:bodyPr wrap="square" rtlCol="0">
            <a:spAutoFit/>
          </a:bodyPr>
          <a:lstStyle/>
          <a:p>
            <a:pPr marL="457200" indent="-457200">
              <a:spcBef>
                <a:spcPts val="600"/>
              </a:spcBef>
              <a:buFont typeface="Arial" panose="020B0604020202020204" pitchFamily="34" charset="0"/>
              <a:buChar char="•"/>
            </a:pPr>
            <a:r>
              <a:rPr lang="vi-VN" sz="2000" dirty="0">
                <a:latin typeface="Arial" panose="020B0604020202020204" pitchFamily="34" charset="0"/>
                <a:cs typeface="Arial" panose="020B0604020202020204" pitchFamily="34" charset="0"/>
              </a:rPr>
              <a:t>Kit xét nghiệm, sinh phẩm, vật tư - trang thiết bị đã được FIND cung cấp đủ để thực hiện khám, xét nghiệm theo chỉ tiêu của Dự án</a:t>
            </a:r>
          </a:p>
          <a:p>
            <a:pPr marL="457200" indent="-457200">
              <a:spcBef>
                <a:spcPts val="600"/>
              </a:spcBef>
              <a:buFont typeface="Arial" panose="020B0604020202020204" pitchFamily="34" charset="0"/>
              <a:buChar char="•"/>
            </a:pPr>
            <a:r>
              <a:rPr lang="vi-VN" sz="2000" dirty="0">
                <a:latin typeface="Arial" panose="020B0604020202020204" pitchFamily="34" charset="0"/>
                <a:cs typeface="Arial" panose="020B0604020202020204" pitchFamily="34" charset="0"/>
              </a:rPr>
              <a:t>CDC chuyển cho 2 TTYT Huyện, sau đó TTYT Huyện phân phối cho các TYT xã dựa trên chỉ tiêu và tiến độ thực hiện của các Trạm</a:t>
            </a:r>
          </a:p>
          <a:p>
            <a:pPr marL="457200" indent="-457200">
              <a:spcBef>
                <a:spcPts val="600"/>
              </a:spcBef>
              <a:buFont typeface="Arial" panose="020B0604020202020204" pitchFamily="34" charset="0"/>
              <a:buChar char="•"/>
            </a:pPr>
            <a:r>
              <a:rPr lang="vi-VN" sz="2000" dirty="0">
                <a:latin typeface="Arial" panose="020B0604020202020204" pitchFamily="34" charset="0"/>
                <a:cs typeface="Arial" panose="020B0604020202020204" pitchFamily="34" charset="0"/>
              </a:rPr>
              <a:t>TYT xã được hướng dẫn bảo quản sinh phẩm theo đúng điều kiện khuyến cáo của nhà sản xuất</a:t>
            </a:r>
          </a:p>
          <a:p>
            <a:pPr marL="457200" indent="-457200">
              <a:spcBef>
                <a:spcPts val="600"/>
              </a:spcBef>
              <a:buFont typeface="Arial" panose="020B0604020202020204" pitchFamily="34" charset="0"/>
              <a:buChar char="•"/>
            </a:pPr>
            <a:r>
              <a:rPr lang="vi-VN" sz="2000" dirty="0">
                <a:latin typeface="Arial" panose="020B0604020202020204" pitchFamily="34" charset="0"/>
                <a:cs typeface="Arial" panose="020B0604020202020204" pitchFamily="34" charset="0"/>
              </a:rPr>
              <a:t>Quá trình cấp phát và sử dụng kít xét nghiệm được theo dõi trên phần mềm Y tế cơ sở.</a:t>
            </a:r>
          </a:p>
          <a:p>
            <a:pPr marL="457200" indent="-457200">
              <a:spcBef>
                <a:spcPts val="600"/>
              </a:spcBef>
              <a:buFont typeface="Arial" panose="020B0604020202020204" pitchFamily="34" charset="0"/>
              <a:buChar char="•"/>
            </a:pPr>
            <a:r>
              <a:rPr lang="vi-VN" sz="2000" dirty="0">
                <a:latin typeface="Arial" panose="020B0604020202020204" pitchFamily="34" charset="0"/>
                <a:cs typeface="Arial" panose="020B0604020202020204" pitchFamily="34" charset="0"/>
              </a:rPr>
              <a:t>Mọi vấn đề phát sinh trong quá trình sử dụng đều được thông báo kịp thời cho Ban quản lý Dự án để hỗ trợ.</a:t>
            </a:r>
          </a:p>
          <a:p>
            <a:pPr marL="457200" indent="-457200">
              <a:spcBef>
                <a:spcPts val="600"/>
              </a:spcBef>
              <a:buFont typeface="Arial" panose="020B0604020202020204" pitchFamily="34" charset="0"/>
              <a:buChar char="•"/>
            </a:pPr>
            <a:endParaRPr lang="vi-VN" sz="2000" dirty="0">
              <a:latin typeface="Arial" panose="020B0604020202020204" pitchFamily="34" charset="0"/>
              <a:cs typeface="Arial" panose="020B0604020202020204" pitchFamily="34" charset="0"/>
            </a:endParaRPr>
          </a:p>
          <a:p>
            <a:pPr marL="457200" indent="-457200">
              <a:spcBef>
                <a:spcPts val="600"/>
              </a:spcBef>
              <a:buFont typeface="Arial" panose="020B0604020202020204" pitchFamily="34" charset="0"/>
              <a:buChar char="•"/>
            </a:pPr>
            <a:endParaRPr lang="vi-VN" sz="2000"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endParaRPr lang="vi-VN" sz="2000" dirty="0"/>
          </a:p>
        </p:txBody>
      </p:sp>
      <p:pic>
        <p:nvPicPr>
          <p:cNvPr id="7" name="Picture 6" descr="A table with a white tablecloth and a chair&#10;&#10;Description automatically generated">
            <a:extLst>
              <a:ext uri="{FF2B5EF4-FFF2-40B4-BE49-F238E27FC236}">
                <a16:creationId xmlns:a16="http://schemas.microsoft.com/office/drawing/2014/main" id="{10C80C6A-0BCC-717D-A7D0-AE9A645E8D4E}"/>
              </a:ext>
            </a:extLst>
          </p:cNvPr>
          <p:cNvPicPr>
            <a:picLocks noChangeAspect="1"/>
          </p:cNvPicPr>
          <p:nvPr/>
        </p:nvPicPr>
        <p:blipFill rotWithShape="1">
          <a:blip r:embed="rId2">
            <a:extLst>
              <a:ext uri="{28A0092B-C50C-407E-A947-70E740481C1C}">
                <a14:useLocalDpi xmlns:a14="http://schemas.microsoft.com/office/drawing/2010/main" val="0"/>
              </a:ext>
            </a:extLst>
          </a:blip>
          <a:srcRect l="2517" t="25042" r="26290" b="504"/>
          <a:stretch/>
        </p:blipFill>
        <p:spPr>
          <a:xfrm>
            <a:off x="351690" y="1809549"/>
            <a:ext cx="5330476" cy="4176582"/>
          </a:xfrm>
          <a:prstGeom prst="rect">
            <a:avLst/>
          </a:prstGeom>
        </p:spPr>
      </p:pic>
    </p:spTree>
    <p:extLst>
      <p:ext uri="{BB962C8B-B14F-4D97-AF65-F5344CB8AC3E}">
        <p14:creationId xmlns:p14="http://schemas.microsoft.com/office/powerpoint/2010/main" val="2373711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34025-8142-D993-1387-768273D2D5E7}"/>
              </a:ext>
            </a:extLst>
          </p:cNvPr>
          <p:cNvSpPr>
            <a:spLocks noGrp="1"/>
          </p:cNvSpPr>
          <p:nvPr>
            <p:ph type="title"/>
          </p:nvPr>
        </p:nvSpPr>
        <p:spPr>
          <a:xfrm>
            <a:off x="786245" y="392623"/>
            <a:ext cx="10058400" cy="746525"/>
          </a:xfrm>
        </p:spPr>
        <p:txBody>
          <a:bodyPr>
            <a:normAutofit fontScale="90000"/>
          </a:bodyPr>
          <a:lstStyle/>
          <a:p>
            <a:pPr algn="ctr"/>
            <a:r>
              <a:rPr lang="vi-VN" dirty="0"/>
              <a:t>TRIỂN KHAI CÁC GÓI XÉT NGHIỆM CHO 11 BỆNH THƯỜNG GẶP </a:t>
            </a:r>
            <a:br>
              <a:rPr lang="vi-VN" dirty="0"/>
            </a:br>
            <a:r>
              <a:rPr lang="vi-VN" dirty="0"/>
              <a:t>TẠI TYT XÃ</a:t>
            </a:r>
          </a:p>
        </p:txBody>
      </p:sp>
      <p:graphicFrame>
        <p:nvGraphicFramePr>
          <p:cNvPr id="5" name="Diagram 4">
            <a:extLst>
              <a:ext uri="{FF2B5EF4-FFF2-40B4-BE49-F238E27FC236}">
                <a16:creationId xmlns:a16="http://schemas.microsoft.com/office/drawing/2014/main" id="{BE3083F8-D3B9-75C7-FFA4-D02583136B07}"/>
              </a:ext>
            </a:extLst>
          </p:cNvPr>
          <p:cNvGraphicFramePr/>
          <p:nvPr>
            <p:extLst>
              <p:ext uri="{D42A27DB-BD31-4B8C-83A1-F6EECF244321}">
                <p14:modId xmlns:p14="http://schemas.microsoft.com/office/powerpoint/2010/main" val="603549792"/>
              </p:ext>
            </p:extLst>
          </p:nvPr>
        </p:nvGraphicFramePr>
        <p:xfrm>
          <a:off x="2269154" y="1674172"/>
          <a:ext cx="6801633" cy="4791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2900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E6C75A5-F4B8-415F-B4EA-A9AD45087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1" name="Oval 10">
              <a:extLst>
                <a:ext uri="{FF2B5EF4-FFF2-40B4-BE49-F238E27FC236}">
                  <a16:creationId xmlns:a16="http://schemas.microsoft.com/office/drawing/2014/main" id="{3D9CC178-C06A-480F-AAFC-127638C298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vi-VN"/>
            </a:p>
          </p:txBody>
        </p:sp>
        <p:sp>
          <p:nvSpPr>
            <p:cNvPr id="12" name="Oval 11">
              <a:extLst>
                <a:ext uri="{FF2B5EF4-FFF2-40B4-BE49-F238E27FC236}">
                  <a16:creationId xmlns:a16="http://schemas.microsoft.com/office/drawing/2014/main" id="{77235C6D-8D65-4BC6-AE0E-523AB3C8D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vi-VN"/>
            </a:p>
          </p:txBody>
        </p:sp>
      </p:grpSp>
      <p:pic>
        <p:nvPicPr>
          <p:cNvPr id="7" name="Picture 6" descr="A diagram of a diagram&#10;&#10;Description automatically generated with medium confidence">
            <a:extLst>
              <a:ext uri="{FF2B5EF4-FFF2-40B4-BE49-F238E27FC236}">
                <a16:creationId xmlns:a16="http://schemas.microsoft.com/office/drawing/2014/main" id="{F9EA1B79-FE9B-B893-9D30-C88B87DE1D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643" y="1214324"/>
            <a:ext cx="9128639" cy="5633285"/>
          </a:xfrm>
          <a:prstGeom prst="rect">
            <a:avLst/>
          </a:prstGeom>
        </p:spPr>
      </p:pic>
      <p:sp>
        <p:nvSpPr>
          <p:cNvPr id="9" name="Title 1">
            <a:extLst>
              <a:ext uri="{FF2B5EF4-FFF2-40B4-BE49-F238E27FC236}">
                <a16:creationId xmlns:a16="http://schemas.microsoft.com/office/drawing/2014/main" id="{E45EA427-E0C0-0F37-405F-5FCEFFB0ACA4}"/>
              </a:ext>
            </a:extLst>
          </p:cNvPr>
          <p:cNvSpPr>
            <a:spLocks noGrp="1"/>
          </p:cNvSpPr>
          <p:nvPr>
            <p:ph type="title"/>
          </p:nvPr>
        </p:nvSpPr>
        <p:spPr>
          <a:xfrm>
            <a:off x="786245" y="392623"/>
            <a:ext cx="10058400" cy="746525"/>
          </a:xfrm>
        </p:spPr>
        <p:txBody>
          <a:bodyPr>
            <a:normAutofit fontScale="90000"/>
          </a:bodyPr>
          <a:lstStyle/>
          <a:p>
            <a:pPr algn="ctr"/>
            <a:r>
              <a:rPr lang="vi-VN" dirty="0"/>
              <a:t>TRIỂN KHAI XÉT NGHIỆM HPV DNA SÀNG LỌC UTCTC </a:t>
            </a:r>
            <a:br>
              <a:rPr lang="vi-VN" dirty="0"/>
            </a:br>
            <a:r>
              <a:rPr lang="vi-VN" dirty="0"/>
              <a:t>MÔ HÌNH LẤY MẪU TẠI TYT XÃ VÀ CỘNG ĐỒNG – XÉT NGHIỆM TẬP TRUNG TẠI CDC</a:t>
            </a:r>
          </a:p>
        </p:txBody>
      </p:sp>
    </p:spTree>
    <p:extLst>
      <p:ext uri="{BB962C8B-B14F-4D97-AF65-F5344CB8AC3E}">
        <p14:creationId xmlns:p14="http://schemas.microsoft.com/office/powerpoint/2010/main" val="624840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7F6323-0A79-7789-BF48-C282957B3531}"/>
              </a:ext>
            </a:extLst>
          </p:cNvPr>
          <p:cNvSpPr txBox="1">
            <a:spLocks/>
          </p:cNvSpPr>
          <p:nvPr/>
        </p:nvSpPr>
        <p:spPr>
          <a:xfrm>
            <a:off x="2974377" y="242005"/>
            <a:ext cx="6243245" cy="5322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latin typeface="Arial" panose="020B0604020202020204" pitchFamily="34" charset="0"/>
                <a:ea typeface="+mj-ea"/>
                <a:cs typeface="Arial" panose="020B0604020202020204" pitchFamily="34" charset="0"/>
              </a:defRPr>
            </a:lvl1pPr>
          </a:lstStyle>
          <a:p>
            <a:r>
              <a:rPr lang="vi-VN" sz="2800"/>
              <a:t>Hoạt động GIÁM SÁT ĐÁNH GIÁ</a:t>
            </a:r>
            <a:endParaRPr lang="vi-VN" sz="2800">
              <a:ea typeface="Tahoma" panose="020B0604030504040204" pitchFamily="34" charset="0"/>
            </a:endParaRPr>
          </a:p>
        </p:txBody>
      </p:sp>
      <p:sp>
        <p:nvSpPr>
          <p:cNvPr id="5" name="TextBox 4">
            <a:extLst>
              <a:ext uri="{FF2B5EF4-FFF2-40B4-BE49-F238E27FC236}">
                <a16:creationId xmlns:a16="http://schemas.microsoft.com/office/drawing/2014/main" id="{91E0241F-2170-479A-B56A-9CD51F34CC18}"/>
              </a:ext>
            </a:extLst>
          </p:cNvPr>
          <p:cNvSpPr txBox="1"/>
          <p:nvPr/>
        </p:nvSpPr>
        <p:spPr>
          <a:xfrm>
            <a:off x="460748" y="1172975"/>
            <a:ext cx="5919271" cy="5755422"/>
          </a:xfrm>
          <a:prstGeom prst="rect">
            <a:avLst/>
          </a:prstGeom>
          <a:noFill/>
        </p:spPr>
        <p:txBody>
          <a:bodyPr wrap="square">
            <a:spAutoFit/>
          </a:bodyPr>
          <a:lstStyle/>
          <a:p>
            <a:pPr marL="342900" lvl="0" indent="-342900">
              <a:spcBef>
                <a:spcPts val="600"/>
              </a:spcBef>
              <a:spcAft>
                <a:spcPts val="600"/>
              </a:spcAft>
              <a:buFont typeface="Wingdings" pitchFamily="2" charset="2"/>
              <a:buChar char="§"/>
            </a:pPr>
            <a:r>
              <a:rPr lang="vi-VN" sz="2000" b="1" dirty="0">
                <a:latin typeface="Arial" panose="020B0604020202020204" pitchFamily="34" charset="0"/>
                <a:cs typeface="Arial" panose="020B0604020202020204" pitchFamily="34" charset="0"/>
              </a:rPr>
              <a:t>Thành phần đoàn giám sát:</a:t>
            </a:r>
            <a:r>
              <a:rPr lang="vi-VN" sz="2000" dirty="0">
                <a:latin typeface="Arial" panose="020B0604020202020204" pitchFamily="34" charset="0"/>
                <a:cs typeface="Arial" panose="020B0604020202020204" pitchFamily="34" charset="0"/>
              </a:rPr>
              <a:t> CDC, FIND, TTYT huyện</a:t>
            </a:r>
          </a:p>
          <a:p>
            <a:pPr marL="342900" indent="-342900">
              <a:spcBef>
                <a:spcPts val="600"/>
              </a:spcBef>
              <a:spcAft>
                <a:spcPts val="600"/>
              </a:spcAft>
              <a:buFont typeface="Wingdings" pitchFamily="2" charset="2"/>
              <a:buChar char="§"/>
            </a:pPr>
            <a:r>
              <a:rPr lang="vi-VN" sz="2000" b="1" dirty="0">
                <a:latin typeface="Arial" panose="020B0604020202020204" pitchFamily="34" charset="0"/>
                <a:cs typeface="Arial" panose="020B0604020202020204" pitchFamily="34" charset="0"/>
              </a:rPr>
              <a:t>Nội dung: </a:t>
            </a:r>
            <a:r>
              <a:rPr lang="vi-VN" sz="2000" dirty="0">
                <a:latin typeface="Arial" panose="020B0604020202020204" pitchFamily="34" charset="0"/>
                <a:cs typeface="Arial" panose="020B0604020202020204" pitchFamily="34" charset="0"/>
              </a:rPr>
              <a:t> Giám sát hỗ trợ toàn bộ các hoạt động của Dự án: Nhân sự; trang thiết bị và cơ sở vật chất; quản lý và vận chuyển bệnh phẩm; thực hiện tư vấn và xét nghiệm trong kỳ giám sát; hoạt động truyền thông.</a:t>
            </a:r>
          </a:p>
          <a:p>
            <a:pPr marL="342900" lvl="0" indent="-342900">
              <a:spcBef>
                <a:spcPts val="600"/>
              </a:spcBef>
              <a:spcAft>
                <a:spcPts val="600"/>
              </a:spcAft>
              <a:buFont typeface="Wingdings" pitchFamily="2" charset="2"/>
              <a:buChar char="§"/>
            </a:pPr>
            <a:r>
              <a:rPr lang="vi-VN" sz="2000" b="1" dirty="0">
                <a:latin typeface="Arial" panose="020B0604020202020204" pitchFamily="34" charset="0"/>
                <a:cs typeface="Arial" panose="020B0604020202020204" pitchFamily="34" charset="0"/>
              </a:rPr>
              <a:t>Tổ chức giám sát: </a:t>
            </a:r>
          </a:p>
          <a:p>
            <a:pPr marL="800100" lvl="1" indent="-342900">
              <a:spcBef>
                <a:spcPts val="600"/>
              </a:spcBef>
              <a:spcAft>
                <a:spcPts val="600"/>
              </a:spcAft>
              <a:buFont typeface="System Font Regular"/>
              <a:buChar char="-"/>
            </a:pPr>
            <a:r>
              <a:rPr lang="vi-VN" sz="2000" dirty="0">
                <a:latin typeface="Arial" panose="020B0604020202020204" pitchFamily="34" charset="0"/>
                <a:cs typeface="Arial" panose="020B0604020202020204" pitchFamily="34" charset="0"/>
              </a:rPr>
              <a:t>2 đợt giám sát và hỗ trợ trực tiếp cho 2 huyện, tất cả các TYT xã, Khoa XN của CDC là các nơi triển khai dự án</a:t>
            </a:r>
          </a:p>
          <a:p>
            <a:pPr marL="800100" lvl="1" indent="-342900">
              <a:spcBef>
                <a:spcPts val="600"/>
              </a:spcBef>
              <a:spcAft>
                <a:spcPts val="600"/>
              </a:spcAft>
              <a:buFont typeface="System Font Regular"/>
              <a:buChar char="-"/>
            </a:pPr>
            <a:r>
              <a:rPr lang="vi-VN" sz="2000" dirty="0">
                <a:latin typeface="Arial" panose="020B0604020202020204" pitchFamily="34" charset="0"/>
                <a:cs typeface="Arial" panose="020B0604020202020204" pitchFamily="34" charset="0"/>
              </a:rPr>
              <a:t>3 buổi giám sát và TOT qua phần mềm Zoom hướng dẫn các công tác thăm khám, thực hiện xét nghiệm đối với các cán bộ thực hiện Dự án tại Trạm Y tế xã</a:t>
            </a:r>
          </a:p>
          <a:p>
            <a:pPr marL="285750" lvl="0" indent="-285750">
              <a:spcBef>
                <a:spcPts val="600"/>
              </a:spcBef>
              <a:spcAft>
                <a:spcPts val="600"/>
              </a:spcAft>
              <a:buFont typeface="Wingdings" panose="05000000000000000000" pitchFamily="2" charset="2"/>
              <a:buChar char="Ø"/>
            </a:pPr>
            <a:endParaRPr lang="vi-VN" dirty="0">
              <a:latin typeface="Calibri" panose="020F0502020204030204" pitchFamily="34" charset="0"/>
              <a:cs typeface="Calibri" panose="020F0502020204030204" pitchFamily="34" charset="0"/>
            </a:endParaRPr>
          </a:p>
        </p:txBody>
      </p:sp>
      <p:pic>
        <p:nvPicPr>
          <p:cNvPr id="2" name="Picture 1" descr="A person in a lab coat and a person in a lab coat&#10;&#10;Description automatically generated">
            <a:extLst>
              <a:ext uri="{FF2B5EF4-FFF2-40B4-BE49-F238E27FC236}">
                <a16:creationId xmlns:a16="http://schemas.microsoft.com/office/drawing/2014/main" id="{46B235B4-000A-5B45-5C48-349D14CE79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6626" y="1172975"/>
            <a:ext cx="3934692" cy="2951019"/>
          </a:xfrm>
          <a:prstGeom prst="rect">
            <a:avLst/>
          </a:prstGeom>
        </p:spPr>
      </p:pic>
      <p:pic>
        <p:nvPicPr>
          <p:cNvPr id="6" name="Picture 5" descr="A group of people standing around a table&#10;&#10;Description automatically generated">
            <a:extLst>
              <a:ext uri="{FF2B5EF4-FFF2-40B4-BE49-F238E27FC236}">
                <a16:creationId xmlns:a16="http://schemas.microsoft.com/office/drawing/2014/main" id="{D8B0528C-CD86-6649-54A7-8DEE202EE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4552" y="3906981"/>
            <a:ext cx="3934692" cy="2951019"/>
          </a:xfrm>
          <a:prstGeom prst="rect">
            <a:avLst/>
          </a:prstGeom>
        </p:spPr>
      </p:pic>
    </p:spTree>
    <p:extLst>
      <p:ext uri="{BB962C8B-B14F-4D97-AF65-F5344CB8AC3E}">
        <p14:creationId xmlns:p14="http://schemas.microsoft.com/office/powerpoint/2010/main" val="252506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7F6323-0A79-7789-BF48-C282957B3531}"/>
              </a:ext>
            </a:extLst>
          </p:cNvPr>
          <p:cNvSpPr txBox="1">
            <a:spLocks/>
          </p:cNvSpPr>
          <p:nvPr/>
        </p:nvSpPr>
        <p:spPr>
          <a:xfrm>
            <a:off x="1562511" y="1839668"/>
            <a:ext cx="10000491" cy="20689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latin typeface="Arial" panose="020B0604020202020204" pitchFamily="34" charset="0"/>
                <a:ea typeface="+mj-ea"/>
                <a:cs typeface="Arial" panose="020B0604020202020204" pitchFamily="34" charset="0"/>
              </a:defRPr>
            </a:lvl1pPr>
          </a:lstStyle>
          <a:p>
            <a:r>
              <a:rPr lang="en-US" sz="4800">
                <a:ea typeface="Tahoma" panose="020B0604030504040204" pitchFamily="34" charset="0"/>
              </a:rPr>
              <a:t>KẾT QUẢ TRIỂN KHAI dự án</a:t>
            </a:r>
            <a:endParaRPr lang="en-US" sz="4800" dirty="0">
              <a:ea typeface="Tahoma" panose="020B0604030504040204" pitchFamily="34" charset="0"/>
            </a:endParaRPr>
          </a:p>
        </p:txBody>
      </p:sp>
      <p:sp>
        <p:nvSpPr>
          <p:cNvPr id="12" name="Title 1">
            <a:extLst>
              <a:ext uri="{FF2B5EF4-FFF2-40B4-BE49-F238E27FC236}">
                <a16:creationId xmlns:a16="http://schemas.microsoft.com/office/drawing/2014/main" id="{00ADB7AF-D1C8-9CEB-A049-AEC096CBEAA9}"/>
              </a:ext>
            </a:extLst>
          </p:cNvPr>
          <p:cNvSpPr txBox="1">
            <a:spLocks/>
          </p:cNvSpPr>
          <p:nvPr/>
        </p:nvSpPr>
        <p:spPr>
          <a:xfrm>
            <a:off x="988828" y="531675"/>
            <a:ext cx="10058400" cy="7465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latin typeface="Arial" panose="020B0604020202020204" pitchFamily="34" charset="0"/>
                <a:ea typeface="+mj-ea"/>
                <a:cs typeface="Arial" panose="020B0604020202020204" pitchFamily="34" charset="0"/>
              </a:defRPr>
            </a:lvl1pPr>
          </a:lstStyle>
          <a:p>
            <a:endParaRPr lang="en-US" sz="3200" dirty="0"/>
          </a:p>
        </p:txBody>
      </p:sp>
    </p:spTree>
    <p:extLst>
      <p:ext uri="{BB962C8B-B14F-4D97-AF65-F5344CB8AC3E}">
        <p14:creationId xmlns:p14="http://schemas.microsoft.com/office/powerpoint/2010/main" val="1921007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
          <p:cNvGrpSpPr>
            <a:grpSpLocks/>
          </p:cNvGrpSpPr>
          <p:nvPr/>
        </p:nvGrpSpPr>
        <p:grpSpPr bwMode="auto">
          <a:xfrm>
            <a:off x="2606041" y="1398630"/>
            <a:ext cx="8763840" cy="816885"/>
            <a:chOff x="2770816" y="1484784"/>
            <a:chExt cx="8383603" cy="549722"/>
          </a:xfrm>
        </p:grpSpPr>
        <p:sp>
          <p:nvSpPr>
            <p:cNvPr id="6" name="等腰三角形 12"/>
            <p:cNvSpPr/>
            <p:nvPr>
              <p:custDataLst>
                <p:tags r:id="rId13"/>
              </p:custDataLst>
            </p:nvPr>
          </p:nvSpPr>
          <p:spPr bwMode="auto">
            <a:xfrm flipH="1" flipV="1">
              <a:off x="2872416" y="1917274"/>
              <a:ext cx="127000" cy="117232"/>
            </a:xfrm>
            <a:prstGeom prst="triangle">
              <a:avLst>
                <a:gd name="adj" fmla="val 0"/>
              </a:avLst>
            </a:prstGeom>
            <a:solidFill>
              <a:srgbClr val="012457"/>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itchFamily="34" charset="0"/>
                <a:buNone/>
                <a:defRPr/>
              </a:pPr>
              <a:endParaRPr lang="zh-CN" altLang="en-US" sz="2400" b="1">
                <a:solidFill>
                  <a:srgbClr val="FFFFFF"/>
                </a:solidFill>
                <a:latin typeface="Arial" pitchFamily="34" charset="0"/>
                <a:ea typeface="方正小标宋简体"/>
                <a:cs typeface="方正小标宋简体"/>
              </a:endParaRPr>
            </a:p>
          </p:txBody>
        </p:sp>
        <p:sp>
          <p:nvSpPr>
            <p:cNvPr id="7" name="等腰三角形 13"/>
            <p:cNvSpPr/>
            <p:nvPr>
              <p:custDataLst>
                <p:tags r:id="rId14"/>
              </p:custDataLst>
            </p:nvPr>
          </p:nvSpPr>
          <p:spPr bwMode="auto">
            <a:xfrm flipH="1">
              <a:off x="2872416" y="1484784"/>
              <a:ext cx="127000" cy="118816"/>
            </a:xfrm>
            <a:prstGeom prst="triangle">
              <a:avLst>
                <a:gd name="adj" fmla="val 0"/>
              </a:avLst>
            </a:prstGeom>
            <a:solidFill>
              <a:srgbClr val="012457"/>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itchFamily="34" charset="0"/>
                <a:buNone/>
                <a:defRPr/>
              </a:pPr>
              <a:endParaRPr lang="zh-CN" altLang="en-US" sz="2400" b="1">
                <a:solidFill>
                  <a:srgbClr val="FFFFFF"/>
                </a:solidFill>
                <a:latin typeface="Arial" pitchFamily="34" charset="0"/>
                <a:ea typeface="方正小标宋简体"/>
                <a:cs typeface="方正小标宋简体"/>
              </a:endParaRPr>
            </a:p>
          </p:txBody>
        </p:sp>
        <p:sp>
          <p:nvSpPr>
            <p:cNvPr id="8" name="文本框 14"/>
            <p:cNvSpPr txBox="1">
              <a:spLocks noChangeArrowheads="1"/>
            </p:cNvSpPr>
            <p:nvPr>
              <p:custDataLst>
                <p:tags r:id="rId15"/>
              </p:custDataLst>
            </p:nvPr>
          </p:nvSpPr>
          <p:spPr bwMode="auto">
            <a:xfrm flipH="1">
              <a:off x="2770816" y="1546372"/>
              <a:ext cx="8383603" cy="426546"/>
            </a:xfrm>
            <a:prstGeom prst="rect">
              <a:avLst/>
            </a:prstGeom>
            <a:solidFill>
              <a:srgbClr val="C2DAF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7200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en-US" altLang="zh-CN" sz="2400" b="1">
                  <a:solidFill>
                    <a:srgbClr val="000000"/>
                  </a:solidFill>
                  <a:ea typeface="方正小标宋简体"/>
                  <a:cs typeface="方正小标宋简体"/>
                </a:rPr>
                <a:t>Giới thiệu chung về Dự án</a:t>
              </a:r>
            </a:p>
          </p:txBody>
        </p:sp>
        <p:sp>
          <p:nvSpPr>
            <p:cNvPr id="9" name="文本框 15"/>
            <p:cNvSpPr txBox="1"/>
            <p:nvPr>
              <p:custDataLst>
                <p:tags r:id="rId16"/>
              </p:custDataLst>
            </p:nvPr>
          </p:nvSpPr>
          <p:spPr bwMode="auto">
            <a:xfrm flipH="1">
              <a:off x="2999416" y="1484784"/>
              <a:ext cx="623888" cy="549722"/>
            </a:xfrm>
            <a:prstGeom prst="rect">
              <a:avLst/>
            </a:prstGeom>
            <a:solidFill>
              <a:srgbClr val="014099"/>
            </a:solidFill>
            <a:effectLst>
              <a:outerShdw blurRad="50800" dist="38100" dir="2700000" algn="tl" rotWithShape="0">
                <a:prstClr val="black">
                  <a:alpha val="40000"/>
                </a:prstClr>
              </a:outerShdw>
            </a:effectLst>
          </p:spPr>
          <p:txBody>
            <a:bodyPr lIns="0" tIns="0" rIns="0" bIns="0"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buFont typeface="Arial" pitchFamily="34" charset="0"/>
                <a:buNone/>
                <a:defRPr/>
              </a:pPr>
              <a:r>
                <a:rPr lang="en-US" altLang="zh-CN" sz="2400" b="1">
                  <a:solidFill>
                    <a:srgbClr val="FFFFFF"/>
                  </a:solidFill>
                  <a:ea typeface="方正小标宋简体"/>
                  <a:cs typeface="方正小标宋简体"/>
                </a:rPr>
                <a:t>I</a:t>
              </a:r>
              <a:endParaRPr lang="zh-CN" altLang="en-US" sz="2400" b="1">
                <a:solidFill>
                  <a:srgbClr val="FFFFFF"/>
                </a:solidFill>
                <a:ea typeface="方正小标宋简体"/>
                <a:cs typeface="方正小标宋简体"/>
              </a:endParaRPr>
            </a:p>
          </p:txBody>
        </p:sp>
      </p:grpSp>
      <p:grpSp>
        <p:nvGrpSpPr>
          <p:cNvPr id="10" name="组合 3"/>
          <p:cNvGrpSpPr>
            <a:grpSpLocks/>
          </p:cNvGrpSpPr>
          <p:nvPr/>
        </p:nvGrpSpPr>
        <p:grpSpPr bwMode="auto">
          <a:xfrm>
            <a:off x="2606041" y="2338660"/>
            <a:ext cx="8762999" cy="781918"/>
            <a:chOff x="2770816" y="3140968"/>
            <a:chExt cx="8374079" cy="549722"/>
          </a:xfrm>
        </p:grpSpPr>
        <p:sp>
          <p:nvSpPr>
            <p:cNvPr id="11" name="等腰三角形 20"/>
            <p:cNvSpPr/>
            <p:nvPr>
              <p:custDataLst>
                <p:tags r:id="rId9"/>
              </p:custDataLst>
            </p:nvPr>
          </p:nvSpPr>
          <p:spPr bwMode="auto">
            <a:xfrm flipH="1" flipV="1">
              <a:off x="2872416" y="3573119"/>
              <a:ext cx="127000" cy="117571"/>
            </a:xfrm>
            <a:prstGeom prst="triangle">
              <a:avLst>
                <a:gd name="adj" fmla="val 0"/>
              </a:avLst>
            </a:prstGeom>
            <a:solidFill>
              <a:srgbClr val="012457"/>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itchFamily="34" charset="0"/>
                <a:buNone/>
                <a:defRPr/>
              </a:pPr>
              <a:endParaRPr lang="zh-CN" altLang="en-US" sz="2400" b="1">
                <a:solidFill>
                  <a:srgbClr val="FFFFFF"/>
                </a:solidFill>
                <a:latin typeface="Arial" pitchFamily="34" charset="0"/>
                <a:ea typeface="方正小标宋简体"/>
                <a:cs typeface="方正小标宋简体"/>
              </a:endParaRPr>
            </a:p>
          </p:txBody>
        </p:sp>
        <p:sp>
          <p:nvSpPr>
            <p:cNvPr id="12" name="等腰三角形 21"/>
            <p:cNvSpPr/>
            <p:nvPr>
              <p:custDataLst>
                <p:tags r:id="rId10"/>
              </p:custDataLst>
            </p:nvPr>
          </p:nvSpPr>
          <p:spPr bwMode="auto">
            <a:xfrm flipH="1">
              <a:off x="2872416" y="3140968"/>
              <a:ext cx="127000" cy="119159"/>
            </a:xfrm>
            <a:prstGeom prst="triangle">
              <a:avLst>
                <a:gd name="adj" fmla="val 0"/>
              </a:avLst>
            </a:prstGeom>
            <a:solidFill>
              <a:srgbClr val="012457"/>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itchFamily="34" charset="0"/>
                <a:buNone/>
                <a:defRPr/>
              </a:pPr>
              <a:endParaRPr lang="zh-CN" altLang="en-US" sz="2400" b="1">
                <a:solidFill>
                  <a:srgbClr val="FFFFFF"/>
                </a:solidFill>
                <a:latin typeface="Arial" pitchFamily="34" charset="0"/>
                <a:ea typeface="方正小标宋简体"/>
                <a:cs typeface="方正小标宋简体"/>
              </a:endParaRPr>
            </a:p>
          </p:txBody>
        </p:sp>
        <p:sp>
          <p:nvSpPr>
            <p:cNvPr id="13" name="文本框 14"/>
            <p:cNvSpPr txBox="1">
              <a:spLocks noChangeArrowheads="1"/>
            </p:cNvSpPr>
            <p:nvPr>
              <p:custDataLst>
                <p:tags r:id="rId11"/>
              </p:custDataLst>
            </p:nvPr>
          </p:nvSpPr>
          <p:spPr bwMode="auto">
            <a:xfrm flipH="1">
              <a:off x="2770816" y="3202555"/>
              <a:ext cx="8374079" cy="426546"/>
            </a:xfrm>
            <a:prstGeom prst="rect">
              <a:avLst/>
            </a:prstGeom>
            <a:solidFill>
              <a:srgbClr val="C2DAF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7200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en-US" altLang="zh-CN" sz="2400" b="1">
                  <a:solidFill>
                    <a:srgbClr val="000000"/>
                  </a:solidFill>
                  <a:ea typeface="方正小标宋简体"/>
                  <a:cs typeface="方正小标宋简体"/>
                </a:rPr>
                <a:t>Những hoạt động của Dự án</a:t>
              </a:r>
              <a:endParaRPr lang="zh-CN" altLang="en-US" sz="2400" b="1">
                <a:solidFill>
                  <a:srgbClr val="000000"/>
                </a:solidFill>
                <a:ea typeface="方正小标宋简体"/>
                <a:cs typeface="方正小标宋简体"/>
              </a:endParaRPr>
            </a:p>
          </p:txBody>
        </p:sp>
        <p:sp>
          <p:nvSpPr>
            <p:cNvPr id="14" name="文本框 23"/>
            <p:cNvSpPr txBox="1"/>
            <p:nvPr>
              <p:custDataLst>
                <p:tags r:id="rId12"/>
              </p:custDataLst>
            </p:nvPr>
          </p:nvSpPr>
          <p:spPr bwMode="auto">
            <a:xfrm flipH="1">
              <a:off x="2999416" y="3140968"/>
              <a:ext cx="623888" cy="549722"/>
            </a:xfrm>
            <a:prstGeom prst="rect">
              <a:avLst/>
            </a:prstGeom>
            <a:solidFill>
              <a:srgbClr val="014099"/>
            </a:solidFill>
            <a:effectLst>
              <a:outerShdw blurRad="50800" dist="38100" dir="2700000" algn="tl" rotWithShape="0">
                <a:prstClr val="black">
                  <a:alpha val="40000"/>
                </a:prstClr>
              </a:outerShdw>
            </a:effectLst>
          </p:spPr>
          <p:txBody>
            <a:bodyPr lIns="0" tIns="0" rIns="0" bIns="0"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buFont typeface="Arial" pitchFamily="34" charset="0"/>
                <a:buNone/>
                <a:defRPr/>
              </a:pPr>
              <a:r>
                <a:rPr lang="en-US" altLang="zh-CN" sz="2400" b="1">
                  <a:solidFill>
                    <a:srgbClr val="FFFFFF"/>
                  </a:solidFill>
                  <a:ea typeface="方正小标宋简体"/>
                  <a:cs typeface="方正小标宋简体"/>
                </a:rPr>
                <a:t>II</a:t>
              </a:r>
              <a:endParaRPr lang="zh-CN" altLang="en-US" sz="2400" b="1">
                <a:solidFill>
                  <a:srgbClr val="FFFFFF"/>
                </a:solidFill>
                <a:ea typeface="方正小标宋简体"/>
                <a:cs typeface="方正小标宋简体"/>
              </a:endParaRPr>
            </a:p>
          </p:txBody>
        </p:sp>
      </p:grpSp>
      <p:grpSp>
        <p:nvGrpSpPr>
          <p:cNvPr id="15" name="组合 1"/>
          <p:cNvGrpSpPr>
            <a:grpSpLocks/>
          </p:cNvGrpSpPr>
          <p:nvPr/>
        </p:nvGrpSpPr>
        <p:grpSpPr bwMode="auto">
          <a:xfrm>
            <a:off x="2606041" y="3314485"/>
            <a:ext cx="8762999" cy="744903"/>
            <a:chOff x="2770816" y="1484784"/>
            <a:chExt cx="8353441" cy="549722"/>
          </a:xfrm>
        </p:grpSpPr>
        <p:sp>
          <p:nvSpPr>
            <p:cNvPr id="16" name="等腰三角形 14"/>
            <p:cNvSpPr/>
            <p:nvPr>
              <p:custDataLst>
                <p:tags r:id="rId5"/>
              </p:custDataLst>
            </p:nvPr>
          </p:nvSpPr>
          <p:spPr bwMode="auto">
            <a:xfrm flipH="1" flipV="1">
              <a:off x="2872416" y="1917274"/>
              <a:ext cx="127000" cy="117232"/>
            </a:xfrm>
            <a:prstGeom prst="triangle">
              <a:avLst>
                <a:gd name="adj" fmla="val 0"/>
              </a:avLst>
            </a:prstGeom>
            <a:solidFill>
              <a:srgbClr val="012457"/>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itchFamily="34" charset="0"/>
                <a:buNone/>
                <a:defRPr/>
              </a:pPr>
              <a:endParaRPr lang="zh-CN" altLang="en-US" sz="2400" b="1">
                <a:solidFill>
                  <a:srgbClr val="FFFFFF"/>
                </a:solidFill>
                <a:latin typeface="Arial" pitchFamily="34" charset="0"/>
                <a:ea typeface="方正小标宋简体"/>
                <a:cs typeface="方正小标宋简体"/>
              </a:endParaRPr>
            </a:p>
          </p:txBody>
        </p:sp>
        <p:sp>
          <p:nvSpPr>
            <p:cNvPr id="17" name="等腰三角形 16"/>
            <p:cNvSpPr/>
            <p:nvPr>
              <p:custDataLst>
                <p:tags r:id="rId6"/>
              </p:custDataLst>
            </p:nvPr>
          </p:nvSpPr>
          <p:spPr bwMode="auto">
            <a:xfrm flipH="1">
              <a:off x="2872416" y="1484784"/>
              <a:ext cx="127000" cy="118816"/>
            </a:xfrm>
            <a:prstGeom prst="triangle">
              <a:avLst>
                <a:gd name="adj" fmla="val 0"/>
              </a:avLst>
            </a:prstGeom>
            <a:solidFill>
              <a:srgbClr val="012457"/>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itchFamily="34" charset="0"/>
                <a:buNone/>
                <a:defRPr/>
              </a:pPr>
              <a:endParaRPr lang="zh-CN" altLang="en-US" sz="2400" b="1">
                <a:solidFill>
                  <a:srgbClr val="FFFFFF"/>
                </a:solidFill>
                <a:latin typeface="Arial" pitchFamily="34" charset="0"/>
                <a:ea typeface="方正小标宋简体"/>
                <a:cs typeface="方正小标宋简体"/>
              </a:endParaRPr>
            </a:p>
          </p:txBody>
        </p:sp>
        <p:sp>
          <p:nvSpPr>
            <p:cNvPr id="18" name="文本框 14"/>
            <p:cNvSpPr txBox="1">
              <a:spLocks noChangeArrowheads="1"/>
            </p:cNvSpPr>
            <p:nvPr>
              <p:custDataLst>
                <p:tags r:id="rId7"/>
              </p:custDataLst>
            </p:nvPr>
          </p:nvSpPr>
          <p:spPr bwMode="auto">
            <a:xfrm flipH="1">
              <a:off x="2770816" y="1546371"/>
              <a:ext cx="8353441" cy="426546"/>
            </a:xfrm>
            <a:prstGeom prst="rect">
              <a:avLst/>
            </a:prstGeom>
            <a:solidFill>
              <a:srgbClr val="C2DAF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7200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b="1">
                  <a:solidFill>
                    <a:srgbClr val="000000"/>
                  </a:solidFill>
                  <a:ea typeface="方正小标宋简体"/>
                  <a:cs typeface="方正小标宋简体"/>
                </a:rPr>
                <a:t>Kết quả triển khai Dự án</a:t>
              </a:r>
              <a:endParaRPr lang="zh-CN" altLang="en-US" sz="2400" b="1">
                <a:solidFill>
                  <a:srgbClr val="000000"/>
                </a:solidFill>
                <a:ea typeface="方正小标宋简体"/>
                <a:cs typeface="方正小标宋简体"/>
              </a:endParaRPr>
            </a:p>
          </p:txBody>
        </p:sp>
        <p:sp>
          <p:nvSpPr>
            <p:cNvPr id="19" name="文本框 15"/>
            <p:cNvSpPr txBox="1"/>
            <p:nvPr>
              <p:custDataLst>
                <p:tags r:id="rId8"/>
              </p:custDataLst>
            </p:nvPr>
          </p:nvSpPr>
          <p:spPr bwMode="auto">
            <a:xfrm flipH="1">
              <a:off x="2999416" y="1484784"/>
              <a:ext cx="623889" cy="549722"/>
            </a:xfrm>
            <a:prstGeom prst="rect">
              <a:avLst/>
            </a:prstGeom>
            <a:solidFill>
              <a:srgbClr val="014099"/>
            </a:solidFill>
            <a:effectLst>
              <a:outerShdw blurRad="50800" dist="38100" dir="2700000" algn="tl" rotWithShape="0">
                <a:prstClr val="black">
                  <a:alpha val="40000"/>
                </a:prstClr>
              </a:outerShdw>
            </a:effectLst>
          </p:spPr>
          <p:txBody>
            <a:bodyPr lIns="0" tIns="0" rIns="0" bIns="0"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buFont typeface="Arial" pitchFamily="34" charset="0"/>
                <a:buNone/>
                <a:defRPr/>
              </a:pPr>
              <a:r>
                <a:rPr lang="en-US" altLang="zh-CN" sz="2400" b="1">
                  <a:solidFill>
                    <a:srgbClr val="FFFFFF"/>
                  </a:solidFill>
                  <a:ea typeface="方正小标宋简体"/>
                  <a:cs typeface="方正小标宋简体"/>
                </a:rPr>
                <a:t>III</a:t>
              </a:r>
              <a:endParaRPr lang="zh-CN" altLang="en-US" sz="2400" b="1">
                <a:solidFill>
                  <a:srgbClr val="FFFFFF"/>
                </a:solidFill>
                <a:ea typeface="方正小标宋简体"/>
                <a:cs typeface="方正小标宋简体"/>
              </a:endParaRPr>
            </a:p>
          </p:txBody>
        </p:sp>
      </p:grpSp>
      <p:grpSp>
        <p:nvGrpSpPr>
          <p:cNvPr id="20" name="组合 3"/>
          <p:cNvGrpSpPr>
            <a:grpSpLocks/>
          </p:cNvGrpSpPr>
          <p:nvPr/>
        </p:nvGrpSpPr>
        <p:grpSpPr bwMode="auto">
          <a:xfrm>
            <a:off x="2606040" y="4287633"/>
            <a:ext cx="8762999" cy="726327"/>
            <a:chOff x="2770816" y="3140968"/>
            <a:chExt cx="8353441" cy="549722"/>
          </a:xfrm>
        </p:grpSpPr>
        <p:sp>
          <p:nvSpPr>
            <p:cNvPr id="21" name="等腰三角形 22"/>
            <p:cNvSpPr/>
            <p:nvPr>
              <p:custDataLst>
                <p:tags r:id="rId1"/>
              </p:custDataLst>
            </p:nvPr>
          </p:nvSpPr>
          <p:spPr bwMode="auto">
            <a:xfrm flipH="1" flipV="1">
              <a:off x="2872416" y="3573119"/>
              <a:ext cx="127000" cy="117571"/>
            </a:xfrm>
            <a:prstGeom prst="triangle">
              <a:avLst>
                <a:gd name="adj" fmla="val 0"/>
              </a:avLst>
            </a:prstGeom>
            <a:solidFill>
              <a:srgbClr val="012457"/>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itchFamily="34" charset="0"/>
                <a:buNone/>
                <a:defRPr/>
              </a:pPr>
              <a:endParaRPr lang="zh-CN" altLang="en-US" sz="2400" b="1">
                <a:solidFill>
                  <a:srgbClr val="FFFFFF"/>
                </a:solidFill>
                <a:latin typeface="Arial" pitchFamily="34" charset="0"/>
                <a:ea typeface="方正小标宋简体"/>
                <a:cs typeface="方正小标宋简体"/>
              </a:endParaRPr>
            </a:p>
          </p:txBody>
        </p:sp>
        <p:sp>
          <p:nvSpPr>
            <p:cNvPr id="22" name="等腰三角形 24"/>
            <p:cNvSpPr/>
            <p:nvPr>
              <p:custDataLst>
                <p:tags r:id="rId2"/>
              </p:custDataLst>
            </p:nvPr>
          </p:nvSpPr>
          <p:spPr bwMode="auto">
            <a:xfrm flipH="1">
              <a:off x="2872416" y="3140968"/>
              <a:ext cx="127000" cy="119160"/>
            </a:xfrm>
            <a:prstGeom prst="triangle">
              <a:avLst>
                <a:gd name="adj" fmla="val 0"/>
              </a:avLst>
            </a:prstGeom>
            <a:solidFill>
              <a:srgbClr val="012457"/>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itchFamily="34" charset="0"/>
                <a:buNone/>
                <a:defRPr/>
              </a:pPr>
              <a:endParaRPr lang="zh-CN" altLang="en-US" sz="2400" b="1">
                <a:solidFill>
                  <a:srgbClr val="FFFFFF"/>
                </a:solidFill>
                <a:latin typeface="Arial" pitchFamily="34" charset="0"/>
                <a:ea typeface="方正小标宋简体"/>
                <a:cs typeface="方正小标宋简体"/>
              </a:endParaRPr>
            </a:p>
          </p:txBody>
        </p:sp>
        <p:sp>
          <p:nvSpPr>
            <p:cNvPr id="23" name="文本框 14"/>
            <p:cNvSpPr txBox="1">
              <a:spLocks noChangeArrowheads="1"/>
            </p:cNvSpPr>
            <p:nvPr>
              <p:custDataLst>
                <p:tags r:id="rId3"/>
              </p:custDataLst>
            </p:nvPr>
          </p:nvSpPr>
          <p:spPr bwMode="auto">
            <a:xfrm flipH="1">
              <a:off x="2770816" y="3202555"/>
              <a:ext cx="8353441" cy="426546"/>
            </a:xfrm>
            <a:prstGeom prst="rect">
              <a:avLst/>
            </a:prstGeom>
            <a:solidFill>
              <a:srgbClr val="C2DAF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7200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b="1">
                  <a:solidFill>
                    <a:srgbClr val="000000"/>
                  </a:solidFill>
                  <a:ea typeface="方正小标宋简体"/>
                  <a:cs typeface="方正小标宋简体"/>
                </a:rPr>
                <a:t>Thuận lợi, khó khăn và bài học kinh nghiệm</a:t>
              </a:r>
              <a:endParaRPr lang="zh-CN" altLang="en-US" sz="2400" b="1">
                <a:solidFill>
                  <a:srgbClr val="000000"/>
                </a:solidFill>
                <a:ea typeface="方正小标宋简体"/>
                <a:cs typeface="方正小标宋简体"/>
              </a:endParaRPr>
            </a:p>
          </p:txBody>
        </p:sp>
        <p:sp>
          <p:nvSpPr>
            <p:cNvPr id="24" name="文本框 23"/>
            <p:cNvSpPr txBox="1"/>
            <p:nvPr>
              <p:custDataLst>
                <p:tags r:id="rId4"/>
              </p:custDataLst>
            </p:nvPr>
          </p:nvSpPr>
          <p:spPr bwMode="auto">
            <a:xfrm flipH="1">
              <a:off x="2999416" y="3140968"/>
              <a:ext cx="623889" cy="549722"/>
            </a:xfrm>
            <a:prstGeom prst="rect">
              <a:avLst/>
            </a:prstGeom>
            <a:solidFill>
              <a:srgbClr val="014099"/>
            </a:solidFill>
            <a:effectLst>
              <a:outerShdw blurRad="50800" dist="38100" dir="2700000" algn="tl" rotWithShape="0">
                <a:prstClr val="black">
                  <a:alpha val="40000"/>
                </a:prstClr>
              </a:outerShdw>
            </a:effectLst>
          </p:spPr>
          <p:txBody>
            <a:bodyPr lIns="0" tIns="0" rIns="0" bIns="0"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buFont typeface="Arial" pitchFamily="34" charset="0"/>
                <a:buNone/>
                <a:defRPr/>
              </a:pPr>
              <a:r>
                <a:rPr lang="en-US" altLang="zh-CN" sz="2400" b="1">
                  <a:solidFill>
                    <a:srgbClr val="FFFFFF"/>
                  </a:solidFill>
                  <a:ea typeface="方正小标宋简体"/>
                  <a:cs typeface="方正小标宋简体"/>
                </a:rPr>
                <a:t>IV</a:t>
              </a:r>
              <a:endParaRPr lang="zh-CN" altLang="en-US" sz="2400" b="1">
                <a:solidFill>
                  <a:srgbClr val="FFFFFF"/>
                </a:solidFill>
                <a:ea typeface="方正小标宋简体"/>
                <a:cs typeface="方正小标宋简体"/>
              </a:endParaRPr>
            </a:p>
          </p:txBody>
        </p:sp>
      </p:grpSp>
    </p:spTree>
    <p:extLst>
      <p:ext uri="{BB962C8B-B14F-4D97-AF65-F5344CB8AC3E}">
        <p14:creationId xmlns:p14="http://schemas.microsoft.com/office/powerpoint/2010/main" val="896603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47F253-4147-4470-8224-7D5363D1B3B8}"/>
              </a:ext>
            </a:extLst>
          </p:cNvPr>
          <p:cNvSpPr>
            <a:spLocks noGrp="1"/>
          </p:cNvSpPr>
          <p:nvPr>
            <p:ph type="title"/>
          </p:nvPr>
        </p:nvSpPr>
        <p:spPr>
          <a:xfrm>
            <a:off x="1971997" y="167268"/>
            <a:ext cx="7751019" cy="532234"/>
          </a:xfrm>
        </p:spPr>
        <p:txBody>
          <a:bodyPr>
            <a:noAutofit/>
          </a:bodyPr>
          <a:lstStyle/>
          <a:p>
            <a:pPr algn="ctr"/>
            <a:r>
              <a:rPr lang="en-US" b="1" dirty="0" err="1">
                <a:latin typeface="Arial" panose="020B0604020202020204" pitchFamily="34" charset="0"/>
                <a:ea typeface="Tahoma" panose="020B0604030504040204" pitchFamily="34" charset="0"/>
                <a:cs typeface="Arial" panose="020B0604020202020204" pitchFamily="34" charset="0"/>
              </a:rPr>
              <a:t>Kết</a:t>
            </a:r>
            <a:r>
              <a:rPr lang="en-US" b="1" dirty="0">
                <a:latin typeface="Arial" panose="020B0604020202020204" pitchFamily="34" charset="0"/>
                <a:ea typeface="Tahoma" panose="020B0604030504040204" pitchFamily="34" charset="0"/>
                <a:cs typeface="Arial" panose="020B0604020202020204" pitchFamily="34" charset="0"/>
              </a:rPr>
              <a:t> </a:t>
            </a:r>
            <a:r>
              <a:rPr lang="en-US" b="1" dirty="0" err="1">
                <a:latin typeface="Arial" panose="020B0604020202020204" pitchFamily="34" charset="0"/>
                <a:ea typeface="Tahoma" panose="020B0604030504040204" pitchFamily="34" charset="0"/>
                <a:cs typeface="Arial" panose="020B0604020202020204" pitchFamily="34" charset="0"/>
              </a:rPr>
              <a:t>quả</a:t>
            </a:r>
            <a:r>
              <a:rPr lang="en-US" b="1" dirty="0">
                <a:latin typeface="Arial" panose="020B0604020202020204" pitchFamily="34" charset="0"/>
                <a:ea typeface="Tahoma" panose="020B0604030504040204" pitchFamily="34" charset="0"/>
                <a:cs typeface="Arial" panose="020B0604020202020204" pitchFamily="34" charset="0"/>
              </a:rPr>
              <a:t> </a:t>
            </a:r>
            <a:r>
              <a:rPr lang="en-US" b="1" dirty="0" err="1">
                <a:latin typeface="Arial" panose="020B0604020202020204" pitchFamily="34" charset="0"/>
                <a:ea typeface="Tahoma" panose="020B0604030504040204" pitchFamily="34" charset="0"/>
                <a:cs typeface="Arial" panose="020B0604020202020204" pitchFamily="34" charset="0"/>
              </a:rPr>
              <a:t>thự</a:t>
            </a:r>
            <a:r>
              <a:rPr lang="en-US" dirty="0" err="1">
                <a:ea typeface="Tahoma" panose="020B0604030504040204" pitchFamily="34" charset="0"/>
              </a:rPr>
              <a:t>c</a:t>
            </a:r>
            <a:r>
              <a:rPr lang="en-US" dirty="0">
                <a:ea typeface="Tahoma" panose="020B0604030504040204" pitchFamily="34" charset="0"/>
              </a:rPr>
              <a:t> </a:t>
            </a:r>
            <a:r>
              <a:rPr lang="en-US" dirty="0" err="1">
                <a:ea typeface="Tahoma" panose="020B0604030504040204" pitchFamily="34" charset="0"/>
              </a:rPr>
              <a:t>hiện</a:t>
            </a:r>
            <a:r>
              <a:rPr lang="en-US" dirty="0">
                <a:ea typeface="Tahoma" panose="020B0604030504040204" pitchFamily="34" charset="0"/>
              </a:rPr>
              <a:t> </a:t>
            </a:r>
            <a:r>
              <a:rPr lang="en-US" dirty="0" err="1">
                <a:ea typeface="Tahoma" panose="020B0604030504040204" pitchFamily="34" charset="0"/>
              </a:rPr>
              <a:t>các</a:t>
            </a:r>
            <a:r>
              <a:rPr lang="en-US" dirty="0">
                <a:ea typeface="Tahoma" panose="020B0604030504040204" pitchFamily="34" charset="0"/>
              </a:rPr>
              <a:t> </a:t>
            </a:r>
            <a:r>
              <a:rPr lang="en-US" dirty="0" err="1">
                <a:ea typeface="Tahoma" panose="020B0604030504040204" pitchFamily="34" charset="0"/>
              </a:rPr>
              <a:t>chỉ</a:t>
            </a:r>
            <a:r>
              <a:rPr lang="en-US" dirty="0">
                <a:ea typeface="Tahoma" panose="020B0604030504040204" pitchFamily="34" charset="0"/>
              </a:rPr>
              <a:t> </a:t>
            </a:r>
            <a:r>
              <a:rPr lang="en-US" dirty="0" err="1">
                <a:ea typeface="Tahoma" panose="020B0604030504040204" pitchFamily="34" charset="0"/>
              </a:rPr>
              <a:t>tiêu</a:t>
            </a:r>
            <a:r>
              <a:rPr lang="en-US" dirty="0">
                <a:ea typeface="Tahoma" panose="020B0604030504040204" pitchFamily="34" charset="0"/>
              </a:rPr>
              <a:t> </a:t>
            </a:r>
            <a:r>
              <a:rPr lang="en-US" dirty="0" err="1">
                <a:ea typeface="Tahoma" panose="020B0604030504040204" pitchFamily="34" charset="0"/>
              </a:rPr>
              <a:t>xét</a:t>
            </a:r>
            <a:r>
              <a:rPr lang="en-US" dirty="0">
                <a:ea typeface="Tahoma" panose="020B0604030504040204" pitchFamily="34" charset="0"/>
              </a:rPr>
              <a:t> </a:t>
            </a:r>
            <a:r>
              <a:rPr lang="en-US" dirty="0" err="1">
                <a:ea typeface="Tahoma" panose="020B0604030504040204" pitchFamily="34" charset="0"/>
              </a:rPr>
              <a:t>nghiệm</a:t>
            </a:r>
            <a:endParaRPr lang="en-US" b="1" dirty="0">
              <a:latin typeface="Arial" panose="020B0604020202020204" pitchFamily="34" charset="0"/>
              <a:ea typeface="Tahoma" panose="020B0604030504040204" pitchFamily="34" charset="0"/>
              <a:cs typeface="Arial" panose="020B0604020202020204" pitchFamily="34" charset="0"/>
            </a:endParaRPr>
          </a:p>
        </p:txBody>
      </p:sp>
      <p:graphicFrame>
        <p:nvGraphicFramePr>
          <p:cNvPr id="2" name="Table 4">
            <a:extLst>
              <a:ext uri="{FF2B5EF4-FFF2-40B4-BE49-F238E27FC236}">
                <a16:creationId xmlns:a16="http://schemas.microsoft.com/office/drawing/2014/main" id="{4E8AED11-65DE-4502-A8F9-DE97BD9718C4}"/>
              </a:ext>
            </a:extLst>
          </p:cNvPr>
          <p:cNvGraphicFramePr>
            <a:graphicFrameLocks noGrp="1"/>
          </p:cNvGraphicFramePr>
          <p:nvPr>
            <p:extLst>
              <p:ext uri="{D42A27DB-BD31-4B8C-83A1-F6EECF244321}">
                <p14:modId xmlns:p14="http://schemas.microsoft.com/office/powerpoint/2010/main" val="4094351416"/>
              </p:ext>
            </p:extLst>
          </p:nvPr>
        </p:nvGraphicFramePr>
        <p:xfrm>
          <a:off x="0" y="967436"/>
          <a:ext cx="9632796" cy="5890564"/>
        </p:xfrm>
        <a:graphic>
          <a:graphicData uri="http://schemas.openxmlformats.org/drawingml/2006/table">
            <a:tbl>
              <a:tblPr firstRow="1" bandRow="1">
                <a:tableStyleId>{5C22544A-7EE6-4342-B048-85BDC9FD1C3A}</a:tableStyleId>
              </a:tblPr>
              <a:tblGrid>
                <a:gridCol w="3287751">
                  <a:extLst>
                    <a:ext uri="{9D8B030D-6E8A-4147-A177-3AD203B41FA5}">
                      <a16:colId xmlns:a16="http://schemas.microsoft.com/office/drawing/2014/main" val="2746546038"/>
                    </a:ext>
                  </a:extLst>
                </a:gridCol>
                <a:gridCol w="1873405">
                  <a:extLst>
                    <a:ext uri="{9D8B030D-6E8A-4147-A177-3AD203B41FA5}">
                      <a16:colId xmlns:a16="http://schemas.microsoft.com/office/drawing/2014/main" val="3755483582"/>
                    </a:ext>
                  </a:extLst>
                </a:gridCol>
                <a:gridCol w="1516566">
                  <a:extLst>
                    <a:ext uri="{9D8B030D-6E8A-4147-A177-3AD203B41FA5}">
                      <a16:colId xmlns:a16="http://schemas.microsoft.com/office/drawing/2014/main" val="1710402330"/>
                    </a:ext>
                  </a:extLst>
                </a:gridCol>
                <a:gridCol w="1405054">
                  <a:extLst>
                    <a:ext uri="{9D8B030D-6E8A-4147-A177-3AD203B41FA5}">
                      <a16:colId xmlns:a16="http://schemas.microsoft.com/office/drawing/2014/main" val="1230516425"/>
                    </a:ext>
                  </a:extLst>
                </a:gridCol>
                <a:gridCol w="1550020">
                  <a:extLst>
                    <a:ext uri="{9D8B030D-6E8A-4147-A177-3AD203B41FA5}">
                      <a16:colId xmlns:a16="http://schemas.microsoft.com/office/drawing/2014/main" val="4222207586"/>
                    </a:ext>
                  </a:extLst>
                </a:gridCol>
              </a:tblGrid>
              <a:tr h="742564">
                <a:tc>
                  <a:txBody>
                    <a:bodyPr/>
                    <a:lstStyle/>
                    <a:p>
                      <a:pPr algn="ctr"/>
                      <a:r>
                        <a:rPr lang="vi-VN" sz="1600" noProof="0">
                          <a:solidFill>
                            <a:schemeClr val="bg1"/>
                          </a:solidFill>
                          <a:latin typeface="Arial" panose="020B0604020202020204" pitchFamily="34" charset="0"/>
                          <a:cs typeface="Arial" panose="020B0604020202020204" pitchFamily="34" charset="0"/>
                        </a:rPr>
                        <a:t>Đối tượng </a:t>
                      </a:r>
                    </a:p>
                    <a:p>
                      <a:pPr algn="ctr"/>
                      <a:r>
                        <a:rPr lang="vi-VN" sz="1600" noProof="0">
                          <a:solidFill>
                            <a:schemeClr val="bg1"/>
                          </a:solidFill>
                          <a:latin typeface="Arial" panose="020B0604020202020204" pitchFamily="34" charset="0"/>
                          <a:cs typeface="Arial" panose="020B0604020202020204" pitchFamily="34" charset="0"/>
                        </a:rPr>
                        <a:t>xét nghiệm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a:solidFill>
                            <a:schemeClr val="bg1"/>
                          </a:solidFill>
                          <a:latin typeface="Arial" panose="020B0604020202020204" pitchFamily="34" charset="0"/>
                          <a:cs typeface="Arial" panose="020B0604020202020204" pitchFamily="34" charset="0"/>
                        </a:rPr>
                        <a:t>Loại xét nghiệm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baseline="0" noProof="0" dirty="0">
                          <a:solidFill>
                            <a:schemeClr val="bg1"/>
                          </a:solidFill>
                          <a:latin typeface="Arial" panose="020B0604020202020204" pitchFamily="34" charset="0"/>
                          <a:cs typeface="Arial" panose="020B0604020202020204" pitchFamily="34" charset="0"/>
                        </a:rPr>
                        <a:t>C</a:t>
                      </a:r>
                      <a:r>
                        <a:rPr lang="vi-VN" sz="1600" noProof="0" dirty="0">
                          <a:solidFill>
                            <a:schemeClr val="bg1"/>
                          </a:solidFill>
                          <a:latin typeface="Arial" panose="020B0604020202020204" pitchFamily="34" charset="0"/>
                          <a:cs typeface="Arial" panose="020B0604020202020204" pitchFamily="34" charset="0"/>
                        </a:rPr>
                        <a:t>hỉ tiêu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dirty="0">
                          <a:solidFill>
                            <a:schemeClr val="bg1"/>
                          </a:solidFill>
                          <a:latin typeface="Arial" panose="020B0604020202020204" pitchFamily="34" charset="0"/>
                          <a:cs typeface="Arial" panose="020B0604020202020204" pitchFamily="34" charset="0"/>
                        </a:rPr>
                        <a:t>Số thực hiện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dirty="0">
                          <a:solidFill>
                            <a:schemeClr val="bg1"/>
                          </a:solidFill>
                          <a:latin typeface="Arial" panose="020B0604020202020204" pitchFamily="34" charset="0"/>
                          <a:cs typeface="Arial" panose="020B0604020202020204" pitchFamily="34" charset="0"/>
                        </a:rPr>
                        <a:t>Ty lệ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661242"/>
                  </a:ext>
                </a:extLst>
              </a:tr>
              <a:tr h="468000">
                <a:tc rowSpan="4">
                  <a:txBody>
                    <a:bodyPr/>
                    <a:lstStyle/>
                    <a:p>
                      <a:pPr algn="l"/>
                      <a:r>
                        <a:rPr lang="vi-VN" sz="1600" noProof="0" dirty="0">
                          <a:solidFill>
                            <a:schemeClr val="tx1"/>
                          </a:solidFill>
                          <a:latin typeface="Arial" panose="020B0604020202020204" pitchFamily="34" charset="0"/>
                          <a:cs typeface="Arial" panose="020B0604020202020204" pitchFamily="34" charset="0"/>
                        </a:rPr>
                        <a:t>Phụ nữ mang thai</a:t>
                      </a:r>
                      <a:endParaRPr kumimoji="0" lang="vi-VN"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1600" noProof="0" dirty="0">
                          <a:solidFill>
                            <a:schemeClr val="tx1"/>
                          </a:solidFill>
                          <a:effectLst/>
                          <a:latin typeface="Arial" panose="020B0604020202020204" pitchFamily="34" charset="0"/>
                          <a:cs typeface="Arial" panose="020B0604020202020204" pitchFamily="34" charset="0"/>
                        </a:rPr>
                        <a:t>HIV/</a:t>
                      </a:r>
                      <a:r>
                        <a:rPr lang="vi-VN" sz="1600" baseline="0" noProof="0" dirty="0">
                          <a:solidFill>
                            <a:schemeClr val="tx1"/>
                          </a:solidFill>
                          <a:effectLst/>
                          <a:latin typeface="Arial" panose="020B0604020202020204" pitchFamily="34" charset="0"/>
                          <a:cs typeface="Arial" panose="020B0604020202020204" pitchFamily="34" charset="0"/>
                        </a:rPr>
                        <a:t> Giang mai</a:t>
                      </a:r>
                      <a:endParaRPr lang="vi-VN" sz="1600" noProof="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a:solidFill>
                            <a:schemeClr val="tx1"/>
                          </a:solidFill>
                          <a:latin typeface="Arial" panose="020B0604020202020204" pitchFamily="34" charset="0"/>
                          <a:cs typeface="Arial" panose="020B0604020202020204" pitchFamily="34" charset="0"/>
                        </a:rPr>
                        <a:t>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dirty="0">
                          <a:solidFill>
                            <a:schemeClr val="tx1"/>
                          </a:solidFill>
                          <a:latin typeface="Arial" panose="020B0604020202020204" pitchFamily="34" charset="0"/>
                          <a:cs typeface="Arial" panose="020B0604020202020204" pitchFamily="34" charset="0"/>
                        </a:rPr>
                        <a:t>623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dirty="0">
                          <a:solidFill>
                            <a:schemeClr val="tx1"/>
                          </a:solidFill>
                          <a:latin typeface="Arial" panose="020B0604020202020204" pitchFamily="34" charset="0"/>
                          <a:cs typeface="Arial" panose="020B0604020202020204" pitchFamily="34"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1932560"/>
                  </a:ext>
                </a:extLst>
              </a:tr>
              <a:tr h="468000">
                <a:tc vMerge="1">
                  <a:txBody>
                    <a:bodyPr/>
                    <a:lstStyle/>
                    <a:p>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1600" noProof="0">
                          <a:solidFill>
                            <a:schemeClr val="tx1"/>
                          </a:solidFill>
                          <a:effectLst/>
                          <a:latin typeface="Arial" panose="020B0604020202020204" pitchFamily="34" charset="0"/>
                          <a:cs typeface="Arial" panose="020B0604020202020204" pitchFamily="34" charset="0"/>
                        </a:rPr>
                        <a:t>HBsAg</a:t>
                      </a:r>
                      <a:endParaRPr lang="vi-VN" sz="1600" noProof="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a:solidFill>
                            <a:schemeClr val="tx1"/>
                          </a:solidFill>
                          <a:latin typeface="Arial" panose="020B0604020202020204" pitchFamily="34" charset="0"/>
                          <a:cs typeface="Arial" panose="020B0604020202020204" pitchFamily="34" charset="0"/>
                        </a:rPr>
                        <a:t>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a:solidFill>
                            <a:schemeClr val="tx1"/>
                          </a:solidFill>
                          <a:latin typeface="Arial" panose="020B0604020202020204" pitchFamily="34" charset="0"/>
                          <a:cs typeface="Arial" panose="020B0604020202020204" pitchFamily="34" charset="0"/>
                        </a:rPr>
                        <a:t>625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dirty="0">
                          <a:solidFill>
                            <a:schemeClr val="tx1"/>
                          </a:solidFill>
                          <a:latin typeface="Arial" panose="020B0604020202020204" pitchFamily="34" charset="0"/>
                          <a:cs typeface="Arial" panose="020B0604020202020204" pitchFamily="34" charset="0"/>
                        </a:rPr>
                        <a:t>26 (4,2%)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9713441"/>
                  </a:ext>
                </a:extLst>
              </a:tr>
              <a:tr h="468000">
                <a:tc vMerge="1">
                  <a:txBody>
                    <a:bodyPr/>
                    <a:lstStyle/>
                    <a:p>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1600" noProof="0">
                          <a:solidFill>
                            <a:schemeClr val="tx1"/>
                          </a:solidFill>
                          <a:latin typeface="Arial" panose="020B0604020202020204" pitchFamily="34" charset="0"/>
                          <a:cs typeface="Arial" panose="020B0604020202020204" pitchFamily="34" charset="0"/>
                        </a:rPr>
                        <a:t>Anti-HCV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a:solidFill>
                            <a:schemeClr val="tx1"/>
                          </a:solidFill>
                          <a:latin typeface="Arial" panose="020B0604020202020204" pitchFamily="34" charset="0"/>
                          <a:cs typeface="Arial" panose="020B0604020202020204" pitchFamily="34" charset="0"/>
                        </a:rPr>
                        <a:t>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a:solidFill>
                            <a:schemeClr val="tx1"/>
                          </a:solidFill>
                          <a:latin typeface="Arial" panose="020B0604020202020204" pitchFamily="34" charset="0"/>
                          <a:cs typeface="Arial" panose="020B0604020202020204" pitchFamily="34" charset="0"/>
                        </a:rPr>
                        <a:t>609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dirty="0">
                          <a:solidFill>
                            <a:schemeClr val="tx1"/>
                          </a:solidFill>
                          <a:latin typeface="Arial" panose="020B0604020202020204" pitchFamily="34" charset="0"/>
                          <a:cs typeface="Arial" panose="020B0604020202020204" pitchFamily="34"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531175"/>
                  </a:ext>
                </a:extLst>
              </a:tr>
              <a:tr h="468000">
                <a:tc vMerge="1">
                  <a:txBody>
                    <a:bodyPr/>
                    <a:lstStyle/>
                    <a:p>
                      <a:endParaRP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1600" noProof="0">
                          <a:solidFill>
                            <a:schemeClr val="tx1"/>
                          </a:solidFill>
                          <a:latin typeface="Arial" panose="020B0604020202020204" pitchFamily="34" charset="0"/>
                          <a:cs typeface="Arial" panose="020B0604020202020204" pitchFamily="34" charset="0"/>
                        </a:rPr>
                        <a:t>Rubella IgG/IgM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a:solidFill>
                            <a:schemeClr val="tx1"/>
                          </a:solidFill>
                          <a:latin typeface="Arial" panose="020B0604020202020204" pitchFamily="34" charset="0"/>
                          <a:cs typeface="Arial" panose="020B0604020202020204" pitchFamily="34" charset="0"/>
                        </a:rPr>
                        <a:t>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a:solidFill>
                            <a:schemeClr val="tx1"/>
                          </a:solidFill>
                          <a:latin typeface="Arial" panose="020B0604020202020204" pitchFamily="34" charset="0"/>
                          <a:cs typeface="Arial" panose="020B0604020202020204" pitchFamily="34" charset="0"/>
                        </a:rPr>
                        <a:t>622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dirty="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2800337"/>
                  </a:ext>
                </a:extLst>
              </a:tr>
              <a:tr h="46800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600" noProof="0" dirty="0">
                          <a:solidFill>
                            <a:schemeClr val="tx1"/>
                          </a:solidFill>
                          <a:latin typeface="Arial" panose="020B0604020202020204" pitchFamily="34" charset="0"/>
                          <a:cs typeface="Arial" panose="020B0604020202020204" pitchFamily="34" charset="0"/>
                        </a:rPr>
                        <a:t>Phụ nữ có triệu chứng nhiễm trùng đường sinh dục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600" noProof="0">
                          <a:solidFill>
                            <a:schemeClr val="tx1"/>
                          </a:solidFill>
                          <a:latin typeface="Arial" panose="020B0604020202020204" pitchFamily="34" charset="0"/>
                          <a:cs typeface="Arial" panose="020B0604020202020204" pitchFamily="34" charset="0"/>
                        </a:rPr>
                        <a:t>Lậu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a:solidFill>
                            <a:schemeClr val="tx1"/>
                          </a:solidFill>
                          <a:latin typeface="Arial" panose="020B0604020202020204" pitchFamily="34" charset="0"/>
                          <a:cs typeface="Arial" panose="020B0604020202020204" pitchFamily="34" charset="0"/>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a:solidFill>
                            <a:schemeClr val="tx1"/>
                          </a:solidFill>
                          <a:latin typeface="Arial" panose="020B0604020202020204" pitchFamily="34" charset="0"/>
                          <a:cs typeface="Arial" panose="020B0604020202020204" pitchFamily="34" charset="0"/>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dirty="0">
                          <a:solidFill>
                            <a:schemeClr val="tx1"/>
                          </a:solidFill>
                          <a:latin typeface="Arial" panose="020B0604020202020204" pitchFamily="34" charset="0"/>
                          <a:cs typeface="Arial" panose="020B0604020202020204" pitchFamily="34"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18658632"/>
                  </a:ext>
                </a:extLst>
              </a:tr>
              <a:tr h="468000">
                <a:tc vMerge="1">
                  <a:txBody>
                    <a:bodyPr/>
                    <a:lstStyle/>
                    <a:p>
                      <a:endParaRP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600" noProof="0">
                          <a:solidFill>
                            <a:schemeClr val="tx1"/>
                          </a:solidFill>
                          <a:latin typeface="Arial" panose="020B0604020202020204" pitchFamily="34" charset="0"/>
                          <a:cs typeface="Arial" panose="020B0604020202020204" pitchFamily="34" charset="0"/>
                        </a:rPr>
                        <a:t>Chlamydia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a:solidFill>
                            <a:schemeClr val="tx1"/>
                          </a:solidFill>
                          <a:latin typeface="Arial" panose="020B0604020202020204" pitchFamily="34" charset="0"/>
                          <a:cs typeface="Arial" panose="020B0604020202020204" pitchFamily="34" charset="0"/>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a:solidFill>
                            <a:schemeClr val="tx1"/>
                          </a:solidFill>
                          <a:latin typeface="Arial" panose="020B0604020202020204" pitchFamily="34" charset="0"/>
                          <a:cs typeface="Arial" panose="020B0604020202020204" pitchFamily="34" charset="0"/>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dirty="0">
                          <a:solidFill>
                            <a:schemeClr val="tx1"/>
                          </a:solidFill>
                          <a:latin typeface="Arial" panose="020B0604020202020204" pitchFamily="34" charset="0"/>
                          <a:cs typeface="Arial" panose="020B0604020202020204" pitchFamily="34" charset="0"/>
                        </a:rPr>
                        <a:t>1 (0,3%)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1672551"/>
                  </a:ext>
                </a:extLst>
              </a:tr>
              <a:tr h="468000">
                <a:tc rowSpan="2">
                  <a:txBody>
                    <a:bodyPr/>
                    <a:lstStyle/>
                    <a:p>
                      <a:pPr algn="l"/>
                      <a:r>
                        <a:rPr lang="vi-VN" sz="1600" noProof="0" dirty="0">
                          <a:solidFill>
                            <a:schemeClr val="tx1"/>
                          </a:solidFill>
                          <a:latin typeface="Arial" panose="020B0604020202020204" pitchFamily="34" charset="0"/>
                          <a:cs typeface="Arial" panose="020B0604020202020204" pitchFamily="34" charset="0"/>
                        </a:rPr>
                        <a:t>Trẻ&lt;5 tuổi có triệu chứng hô hấp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1600" noProof="0">
                          <a:solidFill>
                            <a:schemeClr val="tx1"/>
                          </a:solidFill>
                          <a:effectLst/>
                          <a:latin typeface="Arial" panose="020B0604020202020204" pitchFamily="34" charset="0"/>
                          <a:cs typeface="Arial" panose="020B0604020202020204" pitchFamily="34" charset="0"/>
                        </a:rPr>
                        <a:t>Rota virus group A</a:t>
                      </a:r>
                      <a:endParaRPr lang="vi-VN" sz="1600" noProof="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a:solidFill>
                            <a:schemeClr val="tx1"/>
                          </a:solidFill>
                          <a:latin typeface="Arial" panose="020B0604020202020204" pitchFamily="34" charset="0"/>
                          <a:cs typeface="Arial" panose="020B0604020202020204" pitchFamily="34" charset="0"/>
                        </a:rPr>
                        <a:t>4.000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a:solidFill>
                            <a:schemeClr val="tx1"/>
                          </a:solidFill>
                          <a:latin typeface="Arial" panose="020B0604020202020204" pitchFamily="34" charset="0"/>
                          <a:cs typeface="Arial" panose="020B0604020202020204" pitchFamily="34" charset="0"/>
                        </a:rPr>
                        <a:t>4066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dirty="0">
                          <a:solidFill>
                            <a:schemeClr val="tx1"/>
                          </a:solidFill>
                          <a:latin typeface="Arial" panose="020B0604020202020204" pitchFamily="34" charset="0"/>
                          <a:cs typeface="Arial" panose="020B0604020202020204" pitchFamily="34" charset="0"/>
                        </a:rPr>
                        <a:t>155 (3,8%)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6044189"/>
                  </a:ext>
                </a:extLst>
              </a:tr>
              <a:tr h="468000">
                <a:tc vMerge="1">
                  <a:txBody>
                    <a:bodyPr/>
                    <a:lstStyle/>
                    <a:p>
                      <a:endParaRP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1600" noProof="0">
                          <a:solidFill>
                            <a:schemeClr val="tx1"/>
                          </a:solidFill>
                          <a:latin typeface="Arial" panose="020B0604020202020204" pitchFamily="34" charset="0"/>
                          <a:cs typeface="Arial" panose="020B0604020202020204" pitchFamily="34" charset="0"/>
                        </a:rPr>
                        <a:t>Cúm A, B, RSV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a:solidFill>
                            <a:schemeClr val="tx1"/>
                          </a:solidFill>
                          <a:latin typeface="Arial" panose="020B0604020202020204" pitchFamily="34" charset="0"/>
                          <a:cs typeface="Arial" panose="020B0604020202020204" pitchFamily="34" charset="0"/>
                        </a:rPr>
                        <a:t>4.000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a:solidFill>
                            <a:schemeClr val="tx1"/>
                          </a:solidFill>
                          <a:latin typeface="Arial" panose="020B0604020202020204" pitchFamily="34" charset="0"/>
                          <a:cs typeface="Arial" panose="020B0604020202020204" pitchFamily="34" charset="0"/>
                        </a:rPr>
                        <a:t>3355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dirty="0">
                          <a:solidFill>
                            <a:schemeClr val="tx1"/>
                          </a:solidFill>
                          <a:latin typeface="Arial" panose="020B0604020202020204" pitchFamily="34" charset="0"/>
                          <a:cs typeface="Arial" panose="020B0604020202020204" pitchFamily="34" charset="0"/>
                        </a:rPr>
                        <a:t>33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9532671"/>
                  </a:ext>
                </a:extLst>
              </a:tr>
              <a:tr h="46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600" noProof="0" dirty="0">
                          <a:solidFill>
                            <a:schemeClr val="tx1"/>
                          </a:solidFill>
                          <a:latin typeface="Arial" panose="020B0604020202020204" pitchFamily="34" charset="0"/>
                          <a:cs typeface="Arial" panose="020B0604020202020204" pitchFamily="34" charset="0"/>
                        </a:rPr>
                        <a:t>Trẻ&lt;5 tuổi có triệu chứng tiêu hoá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1600" noProof="0">
                          <a:solidFill>
                            <a:schemeClr val="tx1"/>
                          </a:solidFill>
                          <a:latin typeface="Arial" panose="020B0604020202020204" pitchFamily="34" charset="0"/>
                          <a:cs typeface="Arial" panose="020B0604020202020204" pitchFamily="34" charset="0"/>
                        </a:rPr>
                        <a:t>Lỵ</a:t>
                      </a:r>
                      <a:r>
                        <a:rPr lang="vi-VN" sz="1600" baseline="0" noProof="0">
                          <a:solidFill>
                            <a:schemeClr val="tx1"/>
                          </a:solidFill>
                          <a:latin typeface="Arial" panose="020B0604020202020204" pitchFamily="34" charset="0"/>
                          <a:cs typeface="Arial" panose="020B0604020202020204" pitchFamily="34" charset="0"/>
                        </a:rPr>
                        <a:t> amip</a:t>
                      </a:r>
                      <a:endParaRPr lang="vi-VN" sz="1600" noProof="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a:solidFill>
                            <a:schemeClr val="tx1"/>
                          </a:solidFill>
                          <a:latin typeface="Arial" panose="020B0604020202020204" pitchFamily="34" charset="0"/>
                          <a:cs typeface="Arial" panose="020B0604020202020204" pitchFamily="34" charset="0"/>
                        </a:rPr>
                        <a:t>4.000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a:solidFill>
                            <a:schemeClr val="tx1"/>
                          </a:solidFill>
                          <a:latin typeface="Arial" panose="020B0604020202020204" pitchFamily="34" charset="0"/>
                          <a:cs typeface="Arial" panose="020B0604020202020204" pitchFamily="34" charset="0"/>
                        </a:rPr>
                        <a:t>3361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dirty="0">
                          <a:solidFill>
                            <a:schemeClr val="tx1"/>
                          </a:solidFill>
                          <a:latin typeface="Arial" panose="020B0604020202020204" pitchFamily="34" charset="0"/>
                          <a:cs typeface="Arial" panose="020B0604020202020204" pitchFamily="34" charset="0"/>
                        </a:rPr>
                        <a:t>24 (0,7%)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5333109"/>
                  </a:ext>
                </a:extLst>
              </a:tr>
              <a:tr h="46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600" noProof="0" dirty="0">
                          <a:solidFill>
                            <a:schemeClr val="tx1"/>
                          </a:solidFill>
                          <a:latin typeface="Arial" panose="020B0604020202020204" pitchFamily="34" charset="0"/>
                          <a:cs typeface="Arial" panose="020B0604020202020204" pitchFamily="34" charset="0"/>
                        </a:rPr>
                        <a:t>Người lớn và trẻ em&gt;5 tuổi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1600" noProof="0">
                          <a:solidFill>
                            <a:schemeClr val="tx1"/>
                          </a:solidFill>
                          <a:latin typeface="Arial" panose="020B0604020202020204" pitchFamily="34" charset="0"/>
                          <a:cs typeface="Arial" panose="020B0604020202020204" pitchFamily="34" charset="0"/>
                        </a:rPr>
                        <a:t>Lỵ</a:t>
                      </a:r>
                      <a:r>
                        <a:rPr lang="vi-VN" sz="1600" baseline="0" noProof="0">
                          <a:solidFill>
                            <a:schemeClr val="tx1"/>
                          </a:solidFill>
                          <a:latin typeface="Arial" panose="020B0604020202020204" pitchFamily="34" charset="0"/>
                          <a:cs typeface="Arial" panose="020B0604020202020204" pitchFamily="34" charset="0"/>
                        </a:rPr>
                        <a:t> amip</a:t>
                      </a:r>
                      <a:endParaRPr lang="vi-VN" sz="1600" noProof="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a:solidFill>
                            <a:schemeClr val="tx1"/>
                          </a:solidFill>
                          <a:latin typeface="Arial" panose="020B0604020202020204" pitchFamily="34" charset="0"/>
                          <a:cs typeface="Arial" panose="020B0604020202020204" pitchFamily="34" charset="0"/>
                        </a:rPr>
                        <a:t>1.500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a:solidFill>
                            <a:schemeClr val="tx1"/>
                          </a:solidFill>
                          <a:latin typeface="Arial" panose="020B0604020202020204" pitchFamily="34" charset="0"/>
                          <a:cs typeface="Arial" panose="020B0604020202020204" pitchFamily="34" charset="0"/>
                        </a:rPr>
                        <a:t>1500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dirty="0">
                          <a:solidFill>
                            <a:schemeClr val="tx1"/>
                          </a:solidFill>
                          <a:latin typeface="Arial" panose="020B0604020202020204" pitchFamily="34" charset="0"/>
                          <a:cs typeface="Arial" panose="020B0604020202020204" pitchFamily="34" charset="0"/>
                        </a:rPr>
                        <a:t>39 (2,6%)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4383411"/>
                  </a:ext>
                </a:extLst>
              </a:tr>
              <a:tr h="468000">
                <a:tc>
                  <a:txBody>
                    <a:bodyPr/>
                    <a:lstStyle/>
                    <a:p>
                      <a:pPr algn="l"/>
                      <a:r>
                        <a:rPr lang="vi-VN" sz="1600" noProof="0" dirty="0">
                          <a:solidFill>
                            <a:schemeClr val="tx1"/>
                          </a:solidFill>
                          <a:latin typeface="Arial" panose="020B0604020202020204" pitchFamily="34" charset="0"/>
                          <a:cs typeface="Arial" panose="020B0604020202020204" pitchFamily="34" charset="0"/>
                        </a:rPr>
                        <a:t>Phụ nữ 25 - 65 tuổi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1600" noProof="0">
                          <a:solidFill>
                            <a:schemeClr val="tx1"/>
                          </a:solidFill>
                          <a:latin typeface="Arial" panose="020B0604020202020204" pitchFamily="34" charset="0"/>
                          <a:cs typeface="Arial" panose="020B0604020202020204" pitchFamily="34" charset="0"/>
                        </a:rPr>
                        <a:t>HPV-DNA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a:solidFill>
                            <a:schemeClr val="tx1"/>
                          </a:solidFill>
                          <a:latin typeface="Arial" panose="020B0604020202020204" pitchFamily="34" charset="0"/>
                          <a:cs typeface="Arial" panose="020B0604020202020204" pitchFamily="34" charset="0"/>
                        </a:rPr>
                        <a:t>5.000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dirty="0">
                          <a:solidFill>
                            <a:schemeClr val="tx1"/>
                          </a:solidFill>
                          <a:latin typeface="Arial" panose="020B0604020202020204" pitchFamily="34" charset="0"/>
                          <a:cs typeface="Arial" panose="020B0604020202020204" pitchFamily="34" charset="0"/>
                        </a:rPr>
                        <a:t>5004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dirty="0">
                          <a:solidFill>
                            <a:schemeClr val="tx1"/>
                          </a:solidFill>
                          <a:latin typeface="Arial" panose="020B0604020202020204" pitchFamily="34" charset="0"/>
                          <a:cs typeface="Arial" panose="020B0604020202020204" pitchFamily="34" charset="0"/>
                        </a:rPr>
                        <a:t>406 (8,1%)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7490587"/>
                  </a:ext>
                </a:extLst>
              </a:tr>
            </a:tbl>
          </a:graphicData>
        </a:graphic>
      </p:graphicFrame>
      <p:sp>
        <p:nvSpPr>
          <p:cNvPr id="4" name="TextBox 3">
            <a:extLst>
              <a:ext uri="{FF2B5EF4-FFF2-40B4-BE49-F238E27FC236}">
                <a16:creationId xmlns:a16="http://schemas.microsoft.com/office/drawing/2014/main" id="{BBEE2C24-D20A-02DE-164C-7083C4A01FE9}"/>
              </a:ext>
            </a:extLst>
          </p:cNvPr>
          <p:cNvSpPr txBox="1"/>
          <p:nvPr/>
        </p:nvSpPr>
        <p:spPr>
          <a:xfrm>
            <a:off x="10012947" y="1391182"/>
            <a:ext cx="1952311" cy="3970318"/>
          </a:xfrm>
          <a:prstGeom prst="rect">
            <a:avLst/>
          </a:prstGeom>
          <a:noFill/>
        </p:spPr>
        <p:txBody>
          <a:bodyPr wrap="square" rtlCol="0">
            <a:spAutoFit/>
          </a:bodyPr>
          <a:lstStyle/>
          <a:p>
            <a:r>
              <a:rPr lang="vi-VN" sz="1800" b="1" dirty="0">
                <a:solidFill>
                  <a:srgbClr val="000000"/>
                </a:solidFill>
                <a:effectLst/>
                <a:latin typeface="+mj-lt"/>
              </a:rPr>
              <a:t>Ghi chú: </a:t>
            </a:r>
            <a:r>
              <a:rPr lang="vi-VN" sz="1800" dirty="0">
                <a:solidFill>
                  <a:srgbClr val="000000"/>
                </a:solidFill>
                <a:effectLst/>
                <a:latin typeface="+mj-lt"/>
              </a:rPr>
              <a:t>*Mục tiêu của Dự án là tăng cường năng lực. Dự án tập trung vào đẩy mạnh hoạt động xét nghiệm, do vậy tỷ lệ dương tính của một số xét nghiệm không thể hiện tỷ lệ mắc bệnh trong quần thể. </a:t>
            </a:r>
            <a:endParaRPr lang="vi-VN" dirty="0">
              <a:effectLst/>
              <a:latin typeface="+mj-lt"/>
            </a:endParaRPr>
          </a:p>
          <a:p>
            <a:endParaRPr lang="vi-VN" dirty="0">
              <a:latin typeface="+mj-lt"/>
            </a:endParaRPr>
          </a:p>
        </p:txBody>
      </p:sp>
    </p:spTree>
    <p:extLst>
      <p:ext uri="{BB962C8B-B14F-4D97-AF65-F5344CB8AC3E}">
        <p14:creationId xmlns:p14="http://schemas.microsoft.com/office/powerpoint/2010/main" val="2724037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47F253-4147-4470-8224-7D5363D1B3B8}"/>
              </a:ext>
            </a:extLst>
          </p:cNvPr>
          <p:cNvSpPr>
            <a:spLocks noGrp="1"/>
          </p:cNvSpPr>
          <p:nvPr>
            <p:ph type="title"/>
          </p:nvPr>
        </p:nvSpPr>
        <p:spPr>
          <a:xfrm>
            <a:off x="1927392" y="568712"/>
            <a:ext cx="7751019" cy="532234"/>
          </a:xfrm>
        </p:spPr>
        <p:txBody>
          <a:bodyPr>
            <a:noAutofit/>
          </a:bodyPr>
          <a:lstStyle/>
          <a:p>
            <a:pPr algn="ctr"/>
            <a:r>
              <a:rPr lang="en-US" b="1" dirty="0" err="1">
                <a:latin typeface="Arial" panose="020B0604020202020204" pitchFamily="34" charset="0"/>
                <a:ea typeface="Tahoma" panose="020B0604030504040204" pitchFamily="34" charset="0"/>
                <a:cs typeface="Arial" panose="020B0604020202020204" pitchFamily="34" charset="0"/>
              </a:rPr>
              <a:t>Mẫu</a:t>
            </a:r>
            <a:r>
              <a:rPr lang="en-US" b="1" dirty="0">
                <a:latin typeface="Arial" panose="020B0604020202020204" pitchFamily="34" charset="0"/>
                <a:ea typeface="Tahoma" panose="020B0604030504040204" pitchFamily="34" charset="0"/>
                <a:cs typeface="Arial" panose="020B0604020202020204" pitchFamily="34" charset="0"/>
              </a:rPr>
              <a:t> PHỤ NỮ XÉT NGHIỆM HPV DNA THEO MÔ HÌNH VÀ PHƯƠNG PHÁP LẤY MẪU</a:t>
            </a:r>
          </a:p>
        </p:txBody>
      </p:sp>
      <p:graphicFrame>
        <p:nvGraphicFramePr>
          <p:cNvPr id="2" name="Table 4">
            <a:extLst>
              <a:ext uri="{FF2B5EF4-FFF2-40B4-BE49-F238E27FC236}">
                <a16:creationId xmlns:a16="http://schemas.microsoft.com/office/drawing/2014/main" id="{4E8AED11-65DE-4502-A8F9-DE97BD9718C4}"/>
              </a:ext>
            </a:extLst>
          </p:cNvPr>
          <p:cNvGraphicFramePr>
            <a:graphicFrameLocks noGrp="1"/>
          </p:cNvGraphicFramePr>
          <p:nvPr>
            <p:extLst>
              <p:ext uri="{D42A27DB-BD31-4B8C-83A1-F6EECF244321}">
                <p14:modId xmlns:p14="http://schemas.microsoft.com/office/powerpoint/2010/main" val="3868788497"/>
              </p:ext>
            </p:extLst>
          </p:nvPr>
        </p:nvGraphicFramePr>
        <p:xfrm>
          <a:off x="1797205" y="1683879"/>
          <a:ext cx="8597590" cy="2564736"/>
        </p:xfrm>
        <a:graphic>
          <a:graphicData uri="http://schemas.openxmlformats.org/drawingml/2006/table">
            <a:tbl>
              <a:tblPr firstRow="1" bandRow="1">
                <a:tableStyleId>{5C22544A-7EE6-4342-B048-85BDC9FD1C3A}</a:tableStyleId>
              </a:tblPr>
              <a:tblGrid>
                <a:gridCol w="3497157">
                  <a:extLst>
                    <a:ext uri="{9D8B030D-6E8A-4147-A177-3AD203B41FA5}">
                      <a16:colId xmlns:a16="http://schemas.microsoft.com/office/drawing/2014/main" val="2746546038"/>
                    </a:ext>
                  </a:extLst>
                </a:gridCol>
                <a:gridCol w="1992727">
                  <a:extLst>
                    <a:ext uri="{9D8B030D-6E8A-4147-A177-3AD203B41FA5}">
                      <a16:colId xmlns:a16="http://schemas.microsoft.com/office/drawing/2014/main" val="3755483582"/>
                    </a:ext>
                  </a:extLst>
                </a:gridCol>
                <a:gridCol w="1613160">
                  <a:extLst>
                    <a:ext uri="{9D8B030D-6E8A-4147-A177-3AD203B41FA5}">
                      <a16:colId xmlns:a16="http://schemas.microsoft.com/office/drawing/2014/main" val="1710402330"/>
                    </a:ext>
                  </a:extLst>
                </a:gridCol>
                <a:gridCol w="1494546">
                  <a:extLst>
                    <a:ext uri="{9D8B030D-6E8A-4147-A177-3AD203B41FA5}">
                      <a16:colId xmlns:a16="http://schemas.microsoft.com/office/drawing/2014/main" val="1230516425"/>
                    </a:ext>
                  </a:extLst>
                </a:gridCol>
              </a:tblGrid>
              <a:tr h="887223">
                <a:tc>
                  <a:txBody>
                    <a:bodyPr/>
                    <a:lstStyle/>
                    <a:p>
                      <a:pPr algn="ctr"/>
                      <a:r>
                        <a:rPr lang="vi-VN" sz="1600" noProof="0" dirty="0">
                          <a:solidFill>
                            <a:schemeClr val="bg1"/>
                          </a:solidFill>
                          <a:latin typeface="Arial" panose="020B0604020202020204" pitchFamily="34" charset="0"/>
                          <a:cs typeface="Arial" panose="020B0604020202020204" pitchFamily="34" charset="0"/>
                        </a:rPr>
                        <a:t>Số phụ nữ được lấy mẫu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dirty="0">
                          <a:solidFill>
                            <a:schemeClr val="bg1"/>
                          </a:solidFill>
                          <a:latin typeface="Arial" panose="020B0604020202020204" pitchFamily="34" charset="0"/>
                          <a:cs typeface="Arial" panose="020B0604020202020204" pitchFamily="34" charset="0"/>
                        </a:rPr>
                        <a:t>TYT xã sàng lọc</a:t>
                      </a:r>
                    </a:p>
                    <a:p>
                      <a:pPr algn="ctr"/>
                      <a:r>
                        <a:rPr lang="vi-VN" sz="1600" noProof="0" dirty="0">
                          <a:solidFill>
                            <a:schemeClr val="bg1"/>
                          </a:solidFill>
                          <a:latin typeface="Arial" panose="020B0604020202020204" pitchFamily="34" charset="0"/>
                          <a:cs typeface="Arial" panose="020B0604020202020204" pitchFamily="34" charset="0"/>
                        </a:rPr>
                        <a:t>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baseline="0" noProof="0" dirty="0">
                          <a:solidFill>
                            <a:schemeClr val="bg1"/>
                          </a:solidFill>
                          <a:latin typeface="Arial" panose="020B0604020202020204" pitchFamily="34" charset="0"/>
                          <a:cs typeface="Arial" panose="020B0604020202020204" pitchFamily="34" charset="0"/>
                        </a:rPr>
                        <a:t>CDC sàng lọc</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1600" noProof="0" dirty="0">
                          <a:solidFill>
                            <a:schemeClr val="bg1"/>
                          </a:solidFill>
                          <a:latin typeface="Arial" panose="020B0604020202020204" pitchFamily="34" charset="0"/>
                          <a:cs typeface="Arial" panose="020B0604020202020204" pitchFamily="34" charset="0"/>
                        </a:rPr>
                        <a:t>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dirty="0">
                          <a:solidFill>
                            <a:schemeClr val="bg1"/>
                          </a:solidFill>
                          <a:latin typeface="Arial" panose="020B0604020202020204" pitchFamily="34" charset="0"/>
                          <a:cs typeface="Arial" panose="020B0604020202020204" pitchFamily="34" charset="0"/>
                        </a:rPr>
                        <a:t>Tổng số</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1600" noProof="0" dirty="0">
                          <a:solidFill>
                            <a:schemeClr val="bg1"/>
                          </a:solidFill>
                          <a:latin typeface="Arial" panose="020B0604020202020204" pitchFamily="34" charset="0"/>
                          <a:cs typeface="Arial" panose="020B0604020202020204" pitchFamily="34" charset="0"/>
                        </a:rPr>
                        <a:t>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661242"/>
                  </a:ext>
                </a:extLst>
              </a:tr>
              <a:tr h="5591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600" noProof="0" dirty="0">
                          <a:solidFill>
                            <a:schemeClr val="tx1"/>
                          </a:solidFill>
                          <a:latin typeface="Arial" panose="020B0604020202020204" pitchFamily="34" charset="0"/>
                          <a:cs typeface="Arial" panose="020B0604020202020204" pitchFamily="34" charset="0"/>
                        </a:rPr>
                        <a:t>Phụ nữ tự lấy mẫu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1600" noProof="0" dirty="0">
                          <a:solidFill>
                            <a:schemeClr val="tx1"/>
                          </a:solidFill>
                          <a:latin typeface="Arial" panose="020B0604020202020204" pitchFamily="34" charset="0"/>
                          <a:cs typeface="Arial" panose="020B0604020202020204" pitchFamily="34" charset="0"/>
                        </a:rPr>
                        <a:t>978 (39,1%)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dirty="0">
                          <a:solidFill>
                            <a:schemeClr val="tx1"/>
                          </a:solidFill>
                          <a:latin typeface="Arial" panose="020B0604020202020204" pitchFamily="34" charset="0"/>
                          <a:cs typeface="Arial" panose="020B0604020202020204" pitchFamily="34" charset="0"/>
                        </a:rPr>
                        <a:t>1.454 (58,1%)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dirty="0">
                          <a:solidFill>
                            <a:schemeClr val="tx1"/>
                          </a:solidFill>
                          <a:latin typeface="Arial" panose="020B0604020202020204" pitchFamily="34" charset="0"/>
                          <a:cs typeface="Arial" panose="020B0604020202020204" pitchFamily="34" charset="0"/>
                        </a:rPr>
                        <a:t>2.432 (48,6%)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5333109"/>
                  </a:ext>
                </a:extLst>
              </a:tr>
              <a:tr h="5591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600" kern="1200" noProof="0" dirty="0">
                          <a:solidFill>
                            <a:schemeClr val="tx1"/>
                          </a:solidFill>
                          <a:latin typeface="Arial" panose="020B0604020202020204" pitchFamily="34" charset="0"/>
                          <a:ea typeface="+mn-ea"/>
                          <a:cs typeface="Arial" panose="020B0604020202020204" pitchFamily="34" charset="0"/>
                        </a:rPr>
                        <a:t>Được NVYT lấy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1600" noProof="0" dirty="0">
                          <a:solidFill>
                            <a:schemeClr val="tx1"/>
                          </a:solidFill>
                          <a:latin typeface="Arial" panose="020B0604020202020204" pitchFamily="34" charset="0"/>
                          <a:cs typeface="Arial" panose="020B0604020202020204" pitchFamily="34" charset="0"/>
                        </a:rPr>
                        <a:t>1.524 (60,9%)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dirty="0">
                          <a:solidFill>
                            <a:schemeClr val="tx1"/>
                          </a:solidFill>
                          <a:latin typeface="Arial" panose="020B0604020202020204" pitchFamily="34" charset="0"/>
                          <a:cs typeface="Arial" panose="020B0604020202020204" pitchFamily="34" charset="0"/>
                        </a:rPr>
                        <a:t>1.048 (41,9%)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dirty="0">
                          <a:solidFill>
                            <a:schemeClr val="tx1"/>
                          </a:solidFill>
                          <a:latin typeface="Arial" panose="020B0604020202020204" pitchFamily="34" charset="0"/>
                          <a:cs typeface="Arial" panose="020B0604020202020204" pitchFamily="34" charset="0"/>
                        </a:rPr>
                        <a:t>2.572 (51,4%)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4383411"/>
                  </a:ext>
                </a:extLst>
              </a:tr>
              <a:tr h="559171">
                <a:tc>
                  <a:txBody>
                    <a:bodyPr/>
                    <a:lstStyle/>
                    <a:p>
                      <a:pPr algn="l"/>
                      <a:r>
                        <a:rPr lang="vi-VN" sz="1600" noProof="0" dirty="0">
                          <a:solidFill>
                            <a:schemeClr val="tx1"/>
                          </a:solidFill>
                          <a:latin typeface="Arial" panose="020B0604020202020204" pitchFamily="34" charset="0"/>
                          <a:cs typeface="Arial" panose="020B0604020202020204" pitchFamily="34" charset="0"/>
                        </a:rPr>
                        <a:t>Tổng số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1600" noProof="0" dirty="0">
                          <a:solidFill>
                            <a:schemeClr val="tx1"/>
                          </a:solidFill>
                          <a:latin typeface="Arial" panose="020B0604020202020204" pitchFamily="34" charset="0"/>
                          <a:cs typeface="Arial" panose="020B0604020202020204" pitchFamily="34" charset="0"/>
                        </a:rPr>
                        <a:t>2.502 (100%)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dirty="0">
                          <a:solidFill>
                            <a:schemeClr val="tx1"/>
                          </a:solidFill>
                          <a:latin typeface="Arial" panose="020B0604020202020204" pitchFamily="34" charset="0"/>
                          <a:cs typeface="Arial" panose="020B0604020202020204" pitchFamily="34" charset="0"/>
                        </a:rPr>
                        <a:t>2.502 (100%)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noProof="0" dirty="0">
                          <a:solidFill>
                            <a:schemeClr val="tx1"/>
                          </a:solidFill>
                          <a:latin typeface="Arial" panose="020B0604020202020204" pitchFamily="34" charset="0"/>
                          <a:cs typeface="Arial" panose="020B0604020202020204" pitchFamily="34" charset="0"/>
                        </a:rPr>
                        <a:t>5.004 (100%)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7490587"/>
                  </a:ext>
                </a:extLst>
              </a:tr>
            </a:tbl>
          </a:graphicData>
        </a:graphic>
      </p:graphicFrame>
      <p:sp>
        <p:nvSpPr>
          <p:cNvPr id="6" name="TextBox 5">
            <a:extLst>
              <a:ext uri="{FF2B5EF4-FFF2-40B4-BE49-F238E27FC236}">
                <a16:creationId xmlns:a16="http://schemas.microsoft.com/office/drawing/2014/main" id="{C4BC40D8-6406-3C7F-09E0-9F9FC6C31CAD}"/>
              </a:ext>
            </a:extLst>
          </p:cNvPr>
          <p:cNvSpPr txBox="1"/>
          <p:nvPr/>
        </p:nvSpPr>
        <p:spPr>
          <a:xfrm>
            <a:off x="1797205" y="4669640"/>
            <a:ext cx="8597590" cy="1477328"/>
          </a:xfrm>
          <a:prstGeom prst="rect">
            <a:avLst/>
          </a:prstGeom>
          <a:noFill/>
        </p:spPr>
        <p:txBody>
          <a:bodyPr wrap="square" rtlCol="0">
            <a:spAutoFit/>
          </a:bodyPr>
          <a:lstStyle/>
          <a:p>
            <a:r>
              <a:rPr lang="vi-VN" sz="1800" dirty="0">
                <a:solidFill>
                  <a:srgbClr val="000000"/>
                </a:solidFill>
                <a:effectLst/>
                <a:latin typeface="+mj-lt"/>
              </a:rPr>
              <a:t>Trong mô hình CDC phụ nữ được tiếp cận với chương trình giáo dục và truyền thông quy mô hơn, có cán bộ chuyên môn của CDC, sử dụng video hình ảnh, v.v..</a:t>
            </a:r>
          </a:p>
          <a:p>
            <a:r>
              <a:rPr lang="vi-VN" dirty="0">
                <a:solidFill>
                  <a:srgbClr val="000000"/>
                </a:solidFill>
                <a:latin typeface="+mj-lt"/>
              </a:rPr>
              <a:t>-&gt; </a:t>
            </a:r>
            <a:r>
              <a:rPr lang="vi-VN" sz="1800" dirty="0">
                <a:solidFill>
                  <a:srgbClr val="000000"/>
                </a:solidFill>
                <a:effectLst/>
                <a:latin typeface="+mj-lt"/>
              </a:rPr>
              <a:t>Ở mô hình CDC sàng lọc, tỷ lệ phụ nữ tự lấy mẫu cao hơn trong mô hình TYT xã sàng lọc. </a:t>
            </a:r>
            <a:endParaRPr lang="vi-VN" dirty="0">
              <a:effectLst/>
              <a:latin typeface="+mj-lt"/>
            </a:endParaRPr>
          </a:p>
          <a:p>
            <a:endParaRPr lang="vi-VN" dirty="0">
              <a:latin typeface="+mj-lt"/>
            </a:endParaRPr>
          </a:p>
        </p:txBody>
      </p:sp>
    </p:spTree>
    <p:extLst>
      <p:ext uri="{BB962C8B-B14F-4D97-AF65-F5344CB8AC3E}">
        <p14:creationId xmlns:p14="http://schemas.microsoft.com/office/powerpoint/2010/main" val="980500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115291-37BD-8226-51BB-1184BADC7624}"/>
              </a:ext>
            </a:extLst>
          </p:cNvPr>
          <p:cNvSpPr>
            <a:spLocks noGrp="1"/>
          </p:cNvSpPr>
          <p:nvPr>
            <p:ph type="title"/>
          </p:nvPr>
        </p:nvSpPr>
        <p:spPr>
          <a:xfrm>
            <a:off x="1492721" y="446700"/>
            <a:ext cx="8873287" cy="746525"/>
          </a:xfrm>
        </p:spPr>
        <p:txBody>
          <a:bodyPr>
            <a:normAutofit fontScale="90000"/>
          </a:bodyPr>
          <a:lstStyle/>
          <a:p>
            <a:r>
              <a:rPr lang="vi-VN" dirty="0">
                <a:ea typeface="Tahoma" panose="020B0604030504040204" pitchFamily="34" charset="0"/>
              </a:rPr>
              <a:t>Kết quả xét nghiệm HPV DNA cho phụ nữ trong Dự án </a:t>
            </a:r>
            <a:br>
              <a:rPr lang="vi-VN" dirty="0">
                <a:effectLst/>
              </a:rPr>
            </a:br>
            <a:endParaRPr lang="vi-VN" dirty="0"/>
          </a:p>
        </p:txBody>
      </p:sp>
      <p:graphicFrame>
        <p:nvGraphicFramePr>
          <p:cNvPr id="11" name="Table 4">
            <a:extLst>
              <a:ext uri="{FF2B5EF4-FFF2-40B4-BE49-F238E27FC236}">
                <a16:creationId xmlns:a16="http://schemas.microsoft.com/office/drawing/2014/main" id="{59F5A5A6-5BCF-6CF1-EBB7-33BF44D02553}"/>
              </a:ext>
            </a:extLst>
          </p:cNvPr>
          <p:cNvGraphicFramePr>
            <a:graphicFrameLocks noGrp="1"/>
          </p:cNvGraphicFramePr>
          <p:nvPr>
            <p:extLst>
              <p:ext uri="{D42A27DB-BD31-4B8C-83A1-F6EECF244321}">
                <p14:modId xmlns:p14="http://schemas.microsoft.com/office/powerpoint/2010/main" val="3237699728"/>
              </p:ext>
            </p:extLst>
          </p:nvPr>
        </p:nvGraphicFramePr>
        <p:xfrm>
          <a:off x="1630570" y="1193225"/>
          <a:ext cx="8597590" cy="5360591"/>
        </p:xfrm>
        <a:graphic>
          <a:graphicData uri="http://schemas.openxmlformats.org/drawingml/2006/table">
            <a:tbl>
              <a:tblPr firstRow="1" bandRow="1">
                <a:tableStyleId>{5C22544A-7EE6-4342-B048-85BDC9FD1C3A}</a:tableStyleId>
              </a:tblPr>
              <a:tblGrid>
                <a:gridCol w="3497157">
                  <a:extLst>
                    <a:ext uri="{9D8B030D-6E8A-4147-A177-3AD203B41FA5}">
                      <a16:colId xmlns:a16="http://schemas.microsoft.com/office/drawing/2014/main" val="2746546038"/>
                    </a:ext>
                  </a:extLst>
                </a:gridCol>
                <a:gridCol w="1992727">
                  <a:extLst>
                    <a:ext uri="{9D8B030D-6E8A-4147-A177-3AD203B41FA5}">
                      <a16:colId xmlns:a16="http://schemas.microsoft.com/office/drawing/2014/main" val="3755483582"/>
                    </a:ext>
                  </a:extLst>
                </a:gridCol>
                <a:gridCol w="1613160">
                  <a:extLst>
                    <a:ext uri="{9D8B030D-6E8A-4147-A177-3AD203B41FA5}">
                      <a16:colId xmlns:a16="http://schemas.microsoft.com/office/drawing/2014/main" val="1710402330"/>
                    </a:ext>
                  </a:extLst>
                </a:gridCol>
                <a:gridCol w="1494546">
                  <a:extLst>
                    <a:ext uri="{9D8B030D-6E8A-4147-A177-3AD203B41FA5}">
                      <a16:colId xmlns:a16="http://schemas.microsoft.com/office/drawing/2014/main" val="1230516425"/>
                    </a:ext>
                  </a:extLst>
                </a:gridCol>
              </a:tblGrid>
              <a:tr h="887223">
                <a:tc>
                  <a:txBody>
                    <a:bodyPr/>
                    <a:lstStyle/>
                    <a:p>
                      <a:pPr marL="78740">
                        <a:lnSpc>
                          <a:spcPct val="115000"/>
                        </a:lnSpc>
                        <a:spcAft>
                          <a:spcPts val="800"/>
                        </a:spcAft>
                      </a:pPr>
                      <a:r>
                        <a:rPr lang="vi-VN" sz="1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Kết quả xét nghiệm</a:t>
                      </a:r>
                      <a:endParaRPr lang="en-VN" sz="1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6040">
                        <a:lnSpc>
                          <a:spcPct val="115000"/>
                        </a:lnSpc>
                        <a:spcAft>
                          <a:spcPts val="800"/>
                        </a:spcAft>
                      </a:pPr>
                      <a:r>
                        <a:rPr lang="vi-VN" sz="1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Mẫu TYT xã </a:t>
                      </a:r>
                      <a:endParaRPr lang="en-VN" sz="1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66040">
                        <a:lnSpc>
                          <a:spcPct val="115000"/>
                        </a:lnSpc>
                        <a:spcAft>
                          <a:spcPts val="800"/>
                        </a:spcAft>
                      </a:pPr>
                      <a:r>
                        <a:rPr lang="vi-VN" sz="1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n (%)</a:t>
                      </a:r>
                      <a:endParaRPr lang="en-VN" sz="1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7150">
                        <a:lnSpc>
                          <a:spcPct val="115000"/>
                        </a:lnSpc>
                        <a:spcAft>
                          <a:spcPts val="800"/>
                        </a:spcAft>
                      </a:pPr>
                      <a:r>
                        <a:rPr lang="vi-VN" sz="16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Mẫu CDC</a:t>
                      </a:r>
                      <a:endParaRPr lang="en-VN" sz="16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57150">
                        <a:lnSpc>
                          <a:spcPct val="115000"/>
                        </a:lnSpc>
                        <a:spcAft>
                          <a:spcPts val="800"/>
                        </a:spcAft>
                      </a:pPr>
                      <a:r>
                        <a:rPr lang="vi-VN" sz="16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n (%)</a:t>
                      </a:r>
                      <a:endParaRPr lang="en-VN" sz="16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8425" indent="0">
                        <a:lnSpc>
                          <a:spcPct val="115000"/>
                        </a:lnSpc>
                        <a:spcAft>
                          <a:spcPts val="800"/>
                        </a:spcAft>
                        <a:tabLst/>
                      </a:pPr>
                      <a:r>
                        <a:rPr lang="vi-VN" sz="1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Tổng</a:t>
                      </a:r>
                      <a:endParaRPr lang="en-VN" sz="1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98425" indent="0">
                        <a:lnSpc>
                          <a:spcPct val="115000"/>
                        </a:lnSpc>
                        <a:spcAft>
                          <a:spcPts val="800"/>
                        </a:spcAft>
                        <a:tabLst/>
                      </a:pPr>
                      <a:r>
                        <a:rPr lang="vi-VN" sz="1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n (%)</a:t>
                      </a:r>
                      <a:endParaRPr lang="en-VN" sz="1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661242"/>
                  </a:ext>
                </a:extLst>
              </a:tr>
              <a:tr h="559171">
                <a:tc>
                  <a:txBody>
                    <a:bodyPr/>
                    <a:lstStyle/>
                    <a:p>
                      <a:pPr marL="78740">
                        <a:lnSpc>
                          <a:spcPct val="115000"/>
                        </a:lnSpc>
                        <a:spcAft>
                          <a:spcPts val="800"/>
                        </a:spcAft>
                      </a:pPr>
                      <a:r>
                        <a:rPr lang="vi-VN" sz="16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HPV 16 (+) </a:t>
                      </a:r>
                      <a:endParaRPr lang="en-VN"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6040">
                        <a:lnSpc>
                          <a:spcPct val="115000"/>
                        </a:lnSpc>
                        <a:spcAft>
                          <a:spcPts val="800"/>
                        </a:spcAft>
                      </a:pPr>
                      <a:r>
                        <a:rPr lang="vi-VN" sz="16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24 (0,96%)</a:t>
                      </a:r>
                      <a:endParaRPr lang="en-VN"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7150">
                        <a:lnSpc>
                          <a:spcPct val="115000"/>
                        </a:lnSpc>
                        <a:spcAft>
                          <a:spcPts val="800"/>
                        </a:spcAft>
                      </a:pPr>
                      <a:r>
                        <a:rPr lang="vi-VN" sz="16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18 (0,72%)</a:t>
                      </a:r>
                      <a:endParaRPr lang="en-VN"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8425" indent="0">
                        <a:lnSpc>
                          <a:spcPct val="115000"/>
                        </a:lnSpc>
                        <a:spcAft>
                          <a:spcPts val="800"/>
                        </a:spcAft>
                        <a:tabLst/>
                      </a:pPr>
                      <a:r>
                        <a:rPr lang="vi-VN" sz="16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42 (0,84%)</a:t>
                      </a:r>
                      <a:endParaRPr lang="en-VN"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5333109"/>
                  </a:ext>
                </a:extLst>
              </a:tr>
              <a:tr h="559171">
                <a:tc>
                  <a:txBody>
                    <a:bodyPr/>
                    <a:lstStyle/>
                    <a:p>
                      <a:pPr marL="78740">
                        <a:lnSpc>
                          <a:spcPct val="115000"/>
                        </a:lnSpc>
                        <a:spcAft>
                          <a:spcPts val="800"/>
                        </a:spcAft>
                      </a:pPr>
                      <a:r>
                        <a:rPr lang="vi-VN" sz="16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HPV 18 (+)</a:t>
                      </a:r>
                      <a:endParaRPr lang="en-VN"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6040">
                        <a:lnSpc>
                          <a:spcPct val="115000"/>
                        </a:lnSpc>
                        <a:spcAft>
                          <a:spcPts val="800"/>
                        </a:spcAft>
                      </a:pPr>
                      <a:r>
                        <a:rPr lang="vi-VN" sz="16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10 (0,40%)</a:t>
                      </a:r>
                      <a:endParaRPr lang="en-VN"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7150">
                        <a:lnSpc>
                          <a:spcPct val="115000"/>
                        </a:lnSpc>
                        <a:spcAft>
                          <a:spcPts val="800"/>
                        </a:spcAft>
                      </a:pPr>
                      <a:r>
                        <a:rPr lang="vi-VN" sz="16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7 (0,28%)</a:t>
                      </a:r>
                      <a:endParaRPr lang="en-VN"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8425" indent="0">
                        <a:lnSpc>
                          <a:spcPct val="115000"/>
                        </a:lnSpc>
                        <a:spcAft>
                          <a:spcPts val="800"/>
                        </a:spcAft>
                        <a:tabLst/>
                      </a:pPr>
                      <a:r>
                        <a:rPr lang="vi-VN" sz="16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17 (0,34%)</a:t>
                      </a:r>
                      <a:endParaRPr lang="en-VN"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4383411"/>
                  </a:ext>
                </a:extLst>
              </a:tr>
              <a:tr h="559171">
                <a:tc>
                  <a:txBody>
                    <a:bodyPr/>
                    <a:lstStyle/>
                    <a:p>
                      <a:pPr marL="78740">
                        <a:lnSpc>
                          <a:spcPct val="115000"/>
                        </a:lnSpc>
                        <a:spcAft>
                          <a:spcPts val="800"/>
                        </a:spcAft>
                      </a:pPr>
                      <a:r>
                        <a:rPr lang="vi-VN" sz="16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HPV 16 (+) &amp; type khác (+)</a:t>
                      </a:r>
                      <a:endParaRPr lang="en-VN"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6040">
                        <a:lnSpc>
                          <a:spcPct val="115000"/>
                        </a:lnSpc>
                        <a:spcAft>
                          <a:spcPts val="800"/>
                        </a:spcAft>
                      </a:pPr>
                      <a:r>
                        <a:rPr lang="vi-VN" sz="16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19 (0,76%)</a:t>
                      </a:r>
                      <a:endParaRPr lang="en-VN"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7150">
                        <a:lnSpc>
                          <a:spcPct val="115000"/>
                        </a:lnSpc>
                        <a:spcAft>
                          <a:spcPts val="800"/>
                        </a:spcAft>
                      </a:pPr>
                      <a:r>
                        <a:rPr lang="vi-VN" sz="16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12 (0,48%)</a:t>
                      </a:r>
                      <a:endParaRPr lang="en-VN"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8425" indent="0">
                        <a:lnSpc>
                          <a:spcPct val="115000"/>
                        </a:lnSpc>
                        <a:spcAft>
                          <a:spcPts val="800"/>
                        </a:spcAft>
                        <a:tabLst/>
                      </a:pPr>
                      <a:r>
                        <a:rPr lang="vi-VN" sz="16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31 (0,62%)</a:t>
                      </a:r>
                      <a:endParaRPr lang="en-VN"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7490587"/>
                  </a:ext>
                </a:extLst>
              </a:tr>
              <a:tr h="559171">
                <a:tc>
                  <a:txBody>
                    <a:bodyPr/>
                    <a:lstStyle/>
                    <a:p>
                      <a:pPr marL="78740">
                        <a:lnSpc>
                          <a:spcPct val="115000"/>
                        </a:lnSpc>
                        <a:spcAft>
                          <a:spcPts val="800"/>
                        </a:spcAft>
                      </a:pPr>
                      <a:r>
                        <a:rPr lang="vi-VN" sz="16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HPV 18 (+) &amp; type khác (+)</a:t>
                      </a:r>
                      <a:endParaRPr lang="en-VN"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6040">
                        <a:lnSpc>
                          <a:spcPct val="115000"/>
                        </a:lnSpc>
                        <a:spcAft>
                          <a:spcPts val="800"/>
                        </a:spcAft>
                      </a:pPr>
                      <a:r>
                        <a:rPr lang="vi-VN" sz="16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9 (0,36%)</a:t>
                      </a:r>
                      <a:endParaRPr lang="en-VN"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7150">
                        <a:lnSpc>
                          <a:spcPct val="115000"/>
                        </a:lnSpc>
                        <a:spcAft>
                          <a:spcPts val="800"/>
                        </a:spcAft>
                      </a:pPr>
                      <a:r>
                        <a:rPr lang="vi-VN" sz="16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3 (0,12%)</a:t>
                      </a:r>
                      <a:endParaRPr lang="en-VN"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8425" indent="0">
                        <a:lnSpc>
                          <a:spcPct val="115000"/>
                        </a:lnSpc>
                        <a:spcAft>
                          <a:spcPts val="800"/>
                        </a:spcAft>
                        <a:tabLst/>
                      </a:pPr>
                      <a:r>
                        <a:rPr lang="vi-VN" sz="16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12 (0,24%)</a:t>
                      </a:r>
                      <a:endParaRPr lang="en-VN"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5995021"/>
                  </a:ext>
                </a:extLst>
              </a:tr>
              <a:tr h="559171">
                <a:tc>
                  <a:txBody>
                    <a:bodyPr/>
                    <a:lstStyle/>
                    <a:p>
                      <a:pPr marL="78740">
                        <a:lnSpc>
                          <a:spcPct val="115000"/>
                        </a:lnSpc>
                        <a:spcAft>
                          <a:spcPts val="800"/>
                        </a:spcAft>
                      </a:pPr>
                      <a:r>
                        <a:rPr lang="vi-VN" sz="16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Tuýp nguy cơ cao khác (+)</a:t>
                      </a:r>
                      <a:endParaRPr lang="en-VN"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6040">
                        <a:lnSpc>
                          <a:spcPct val="115000"/>
                        </a:lnSpc>
                        <a:spcAft>
                          <a:spcPts val="800"/>
                        </a:spcAft>
                      </a:pPr>
                      <a:r>
                        <a:rPr lang="vi-VN" sz="16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140 (5,60%)</a:t>
                      </a:r>
                      <a:endParaRPr lang="en-VN"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7150">
                        <a:lnSpc>
                          <a:spcPct val="115000"/>
                        </a:lnSpc>
                        <a:spcAft>
                          <a:spcPts val="800"/>
                        </a:spcAft>
                      </a:pPr>
                      <a:r>
                        <a:rPr lang="vi-VN" sz="16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163 (6,51%)</a:t>
                      </a:r>
                      <a:endParaRPr lang="en-VN"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8425" indent="0">
                        <a:lnSpc>
                          <a:spcPct val="115000"/>
                        </a:lnSpc>
                        <a:spcAft>
                          <a:spcPts val="800"/>
                        </a:spcAft>
                        <a:tabLst/>
                      </a:pPr>
                      <a:r>
                        <a:rPr lang="vi-VN" sz="16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303 (6,06%)</a:t>
                      </a:r>
                      <a:endParaRPr lang="en-VN"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6103776"/>
                  </a:ext>
                </a:extLst>
              </a:tr>
              <a:tr h="559171">
                <a:tc>
                  <a:txBody>
                    <a:bodyPr/>
                    <a:lstStyle/>
                    <a:p>
                      <a:pPr marL="78740">
                        <a:lnSpc>
                          <a:spcPct val="115000"/>
                        </a:lnSpc>
                        <a:spcAft>
                          <a:spcPts val="800"/>
                        </a:spcAft>
                      </a:pPr>
                      <a:r>
                        <a:rPr lang="vi-VN" sz="16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HPV 16 (+), PHV 18 (+) &amp; type khác (+)</a:t>
                      </a:r>
                      <a:endParaRPr lang="en-VN"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6040">
                        <a:lnSpc>
                          <a:spcPct val="115000"/>
                        </a:lnSpc>
                        <a:spcAft>
                          <a:spcPts val="800"/>
                        </a:spcAft>
                      </a:pPr>
                      <a:r>
                        <a:rPr lang="vi-VN" sz="16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1 (0,04%)</a:t>
                      </a:r>
                      <a:endParaRPr lang="en-VN"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7150">
                        <a:lnSpc>
                          <a:spcPct val="115000"/>
                        </a:lnSpc>
                        <a:spcAft>
                          <a:spcPts val="800"/>
                        </a:spcAft>
                      </a:pPr>
                      <a:r>
                        <a:rPr lang="vi-VN" sz="16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0 (0,00%)</a:t>
                      </a:r>
                      <a:endParaRPr lang="en-VN"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8425" indent="0">
                        <a:lnSpc>
                          <a:spcPct val="115000"/>
                        </a:lnSpc>
                        <a:spcAft>
                          <a:spcPts val="800"/>
                        </a:spcAft>
                        <a:tabLst/>
                      </a:pPr>
                      <a:r>
                        <a:rPr lang="vi-VN" sz="16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1 (0,02%)</a:t>
                      </a:r>
                      <a:endParaRPr lang="en-VN"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1373411"/>
                  </a:ext>
                </a:extLst>
              </a:tr>
              <a:tr h="559171">
                <a:tc>
                  <a:txBody>
                    <a:bodyPr/>
                    <a:lstStyle/>
                    <a:p>
                      <a:pPr marL="78740">
                        <a:lnSpc>
                          <a:spcPct val="115000"/>
                        </a:lnSpc>
                        <a:spcAft>
                          <a:spcPts val="800"/>
                        </a:spcAft>
                      </a:pPr>
                      <a:r>
                        <a:rPr lang="vi-VN" sz="16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Âm tính với tất cả các type</a:t>
                      </a:r>
                      <a:endParaRPr lang="en-VN"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6040">
                        <a:lnSpc>
                          <a:spcPct val="115000"/>
                        </a:lnSpc>
                        <a:spcAft>
                          <a:spcPts val="800"/>
                        </a:spcAft>
                      </a:pPr>
                      <a:r>
                        <a:rPr lang="vi-VN" sz="16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2299 (91,89%)</a:t>
                      </a:r>
                      <a:endParaRPr lang="en-VN"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7150">
                        <a:lnSpc>
                          <a:spcPct val="115000"/>
                        </a:lnSpc>
                        <a:spcAft>
                          <a:spcPts val="800"/>
                        </a:spcAft>
                      </a:pPr>
                      <a:r>
                        <a:rPr lang="vi-VN" sz="16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2299 (91,89%)</a:t>
                      </a:r>
                      <a:endParaRPr lang="en-VN"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8425" indent="0">
                        <a:lnSpc>
                          <a:spcPct val="115000"/>
                        </a:lnSpc>
                        <a:spcAft>
                          <a:spcPts val="800"/>
                        </a:spcAft>
                        <a:tabLst/>
                      </a:pPr>
                      <a:r>
                        <a:rPr lang="vi-VN" sz="16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4598 (91,89%)</a:t>
                      </a:r>
                      <a:endParaRPr lang="en-VN"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6719902"/>
                  </a:ext>
                </a:extLst>
              </a:tr>
              <a:tr h="559171">
                <a:tc>
                  <a:txBody>
                    <a:bodyPr/>
                    <a:lstStyle/>
                    <a:p>
                      <a:pPr marL="78740">
                        <a:lnSpc>
                          <a:spcPct val="115000"/>
                        </a:lnSpc>
                        <a:spcAft>
                          <a:spcPts val="800"/>
                        </a:spcAft>
                      </a:pPr>
                      <a:r>
                        <a:rPr lang="vi-VN" sz="16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Tổng số</a:t>
                      </a:r>
                      <a:endParaRPr lang="en-VN"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6040">
                        <a:lnSpc>
                          <a:spcPct val="115000"/>
                        </a:lnSpc>
                        <a:spcAft>
                          <a:spcPts val="800"/>
                        </a:spcAft>
                      </a:pPr>
                      <a:r>
                        <a:rPr lang="vi-VN" sz="16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2502(100%)</a:t>
                      </a:r>
                      <a:endParaRPr lang="en-VN"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7150">
                        <a:lnSpc>
                          <a:spcPct val="115000"/>
                        </a:lnSpc>
                        <a:spcAft>
                          <a:spcPts val="800"/>
                        </a:spcAft>
                      </a:pPr>
                      <a:r>
                        <a:rPr lang="vi-VN" sz="16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2502 (100%)</a:t>
                      </a:r>
                      <a:endParaRPr lang="en-VN"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8425" indent="0">
                        <a:lnSpc>
                          <a:spcPct val="115000"/>
                        </a:lnSpc>
                        <a:spcAft>
                          <a:spcPts val="800"/>
                        </a:spcAft>
                        <a:tabLst/>
                      </a:pPr>
                      <a:r>
                        <a:rPr lang="vi-VN" sz="16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5004(100%)</a:t>
                      </a:r>
                      <a:endParaRPr lang="en-VN"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1627621"/>
                  </a:ext>
                </a:extLst>
              </a:tr>
            </a:tbl>
          </a:graphicData>
        </a:graphic>
      </p:graphicFrame>
    </p:spTree>
    <p:extLst>
      <p:ext uri="{BB962C8B-B14F-4D97-AF65-F5344CB8AC3E}">
        <p14:creationId xmlns:p14="http://schemas.microsoft.com/office/powerpoint/2010/main" val="2125343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115291-37BD-8226-51BB-1184BADC7624}"/>
              </a:ext>
            </a:extLst>
          </p:cNvPr>
          <p:cNvSpPr>
            <a:spLocks noGrp="1"/>
          </p:cNvSpPr>
          <p:nvPr>
            <p:ph type="title"/>
          </p:nvPr>
        </p:nvSpPr>
        <p:spPr>
          <a:xfrm>
            <a:off x="1492721" y="446700"/>
            <a:ext cx="8873287" cy="746525"/>
          </a:xfrm>
        </p:spPr>
        <p:txBody>
          <a:bodyPr>
            <a:normAutofit fontScale="90000"/>
          </a:bodyPr>
          <a:lstStyle/>
          <a:p>
            <a:pPr algn="ctr"/>
            <a:r>
              <a:rPr lang="vi-VN" dirty="0">
                <a:ea typeface="Tahoma" panose="020B0604030504040204" pitchFamily="34" charset="0"/>
              </a:rPr>
              <a:t>Kết quả xét nghiệm HPV DNA cho phụ nữ theo mô hình sang lọc và phương pháp lấy mẫu </a:t>
            </a:r>
            <a:br>
              <a:rPr lang="vi-VN" dirty="0">
                <a:effectLst/>
              </a:rPr>
            </a:br>
            <a:endParaRPr lang="vi-VN" dirty="0"/>
          </a:p>
        </p:txBody>
      </p:sp>
      <p:graphicFrame>
        <p:nvGraphicFramePr>
          <p:cNvPr id="11" name="Table 4">
            <a:extLst>
              <a:ext uri="{FF2B5EF4-FFF2-40B4-BE49-F238E27FC236}">
                <a16:creationId xmlns:a16="http://schemas.microsoft.com/office/drawing/2014/main" id="{59F5A5A6-5BCF-6CF1-EBB7-33BF44D02553}"/>
              </a:ext>
            </a:extLst>
          </p:cNvPr>
          <p:cNvGraphicFramePr>
            <a:graphicFrameLocks noGrp="1"/>
          </p:cNvGraphicFramePr>
          <p:nvPr>
            <p:extLst>
              <p:ext uri="{D42A27DB-BD31-4B8C-83A1-F6EECF244321}">
                <p14:modId xmlns:p14="http://schemas.microsoft.com/office/powerpoint/2010/main" val="3884656601"/>
              </p:ext>
            </p:extLst>
          </p:nvPr>
        </p:nvGraphicFramePr>
        <p:xfrm>
          <a:off x="262687" y="1293588"/>
          <a:ext cx="5807293" cy="4003245"/>
        </p:xfrm>
        <a:graphic>
          <a:graphicData uri="http://schemas.openxmlformats.org/drawingml/2006/table">
            <a:tbl>
              <a:tblPr firstRow="1" bandRow="1">
                <a:tableStyleId>{5C22544A-7EE6-4342-B048-85BDC9FD1C3A}</a:tableStyleId>
              </a:tblPr>
              <a:tblGrid>
                <a:gridCol w="1882064">
                  <a:extLst>
                    <a:ext uri="{9D8B030D-6E8A-4147-A177-3AD203B41FA5}">
                      <a16:colId xmlns:a16="http://schemas.microsoft.com/office/drawing/2014/main" val="2746546038"/>
                    </a:ext>
                  </a:extLst>
                </a:gridCol>
                <a:gridCol w="1304693">
                  <a:extLst>
                    <a:ext uri="{9D8B030D-6E8A-4147-A177-3AD203B41FA5}">
                      <a16:colId xmlns:a16="http://schemas.microsoft.com/office/drawing/2014/main" val="3755483582"/>
                    </a:ext>
                  </a:extLst>
                </a:gridCol>
                <a:gridCol w="1293541">
                  <a:extLst>
                    <a:ext uri="{9D8B030D-6E8A-4147-A177-3AD203B41FA5}">
                      <a16:colId xmlns:a16="http://schemas.microsoft.com/office/drawing/2014/main" val="1710402330"/>
                    </a:ext>
                  </a:extLst>
                </a:gridCol>
                <a:gridCol w="1326995">
                  <a:extLst>
                    <a:ext uri="{9D8B030D-6E8A-4147-A177-3AD203B41FA5}">
                      <a16:colId xmlns:a16="http://schemas.microsoft.com/office/drawing/2014/main" val="1230516425"/>
                    </a:ext>
                  </a:extLst>
                </a:gridCol>
              </a:tblGrid>
              <a:tr h="1384848">
                <a:tc>
                  <a:txBody>
                    <a:bodyPr/>
                    <a:lstStyle/>
                    <a:p>
                      <a:pPr marL="78740">
                        <a:lnSpc>
                          <a:spcPct val="115000"/>
                        </a:lnSpc>
                        <a:spcAft>
                          <a:spcPts val="800"/>
                        </a:spcAft>
                      </a:pPr>
                      <a:r>
                        <a:rPr lang="vi-VN" sz="15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Kết quả xét nghiệm</a:t>
                      </a:r>
                      <a:endParaRPr lang="en-VN" sz="15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6040" algn="ctr">
                        <a:lnSpc>
                          <a:spcPct val="115000"/>
                        </a:lnSpc>
                        <a:spcAft>
                          <a:spcPts val="0"/>
                        </a:spcAft>
                      </a:pPr>
                      <a:r>
                        <a:rPr lang="vi-VN" sz="15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TYT xã</a:t>
                      </a:r>
                    </a:p>
                    <a:p>
                      <a:pPr marL="66040" algn="ctr">
                        <a:lnSpc>
                          <a:spcPct val="115000"/>
                        </a:lnSpc>
                        <a:spcAft>
                          <a:spcPts val="0"/>
                        </a:spcAft>
                      </a:pPr>
                      <a:r>
                        <a:rPr lang="vi-VN" sz="15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Sàng lọc </a:t>
                      </a:r>
                      <a:endParaRPr lang="en-VN" sz="15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66040" algn="ctr">
                        <a:lnSpc>
                          <a:spcPct val="115000"/>
                        </a:lnSpc>
                        <a:spcAft>
                          <a:spcPts val="800"/>
                        </a:spcAft>
                      </a:pPr>
                      <a:r>
                        <a:rPr lang="vi-VN" sz="15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n (%)</a:t>
                      </a:r>
                      <a:endParaRPr lang="en-VN" sz="15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7150" algn="ctr">
                        <a:lnSpc>
                          <a:spcPct val="115000"/>
                        </a:lnSpc>
                        <a:spcAft>
                          <a:spcPts val="0"/>
                        </a:spcAft>
                      </a:pPr>
                      <a:r>
                        <a:rPr lang="vi-VN" sz="15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CDC </a:t>
                      </a:r>
                    </a:p>
                    <a:p>
                      <a:pPr marL="57150" algn="ctr">
                        <a:lnSpc>
                          <a:spcPct val="115000"/>
                        </a:lnSpc>
                        <a:spcAft>
                          <a:spcPts val="0"/>
                        </a:spcAft>
                      </a:pPr>
                      <a:r>
                        <a:rPr lang="vi-VN" sz="15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sàng lọc</a:t>
                      </a:r>
                      <a:endParaRPr lang="en-VN" sz="15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57150" algn="ctr">
                        <a:lnSpc>
                          <a:spcPct val="115000"/>
                        </a:lnSpc>
                        <a:spcAft>
                          <a:spcPts val="800"/>
                        </a:spcAft>
                      </a:pPr>
                      <a:r>
                        <a:rPr lang="vi-VN" sz="15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n (%)</a:t>
                      </a:r>
                      <a:endParaRPr lang="en-VN" sz="15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8425" indent="0" algn="ctr">
                        <a:lnSpc>
                          <a:spcPct val="115000"/>
                        </a:lnSpc>
                        <a:spcAft>
                          <a:spcPts val="800"/>
                        </a:spcAft>
                        <a:tabLst/>
                      </a:pPr>
                      <a:r>
                        <a:rPr lang="vi-VN" sz="15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Tổng</a:t>
                      </a:r>
                      <a:endParaRPr lang="en-VN" sz="15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98425" indent="0" algn="ctr">
                        <a:lnSpc>
                          <a:spcPct val="115000"/>
                        </a:lnSpc>
                        <a:spcAft>
                          <a:spcPts val="800"/>
                        </a:spcAft>
                        <a:tabLst/>
                      </a:pPr>
                      <a:r>
                        <a:rPr lang="vi-VN" sz="15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n (%)</a:t>
                      </a:r>
                      <a:endParaRPr lang="en-VN" sz="15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661242"/>
                  </a:ext>
                </a:extLst>
              </a:tr>
              <a:tr h="872799">
                <a:tc>
                  <a:txBody>
                    <a:bodyPr/>
                    <a:lstStyle/>
                    <a:p>
                      <a:pPr marL="83820">
                        <a:lnSpc>
                          <a:spcPct val="100000"/>
                        </a:lnSpc>
                      </a:pPr>
                      <a:r>
                        <a:rPr lang="vi-VN" sz="1500" kern="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HPV type </a:t>
                      </a:r>
                    </a:p>
                    <a:p>
                      <a:pPr marL="83820">
                        <a:lnSpc>
                          <a:spcPct val="100000"/>
                        </a:lnSpc>
                      </a:pPr>
                      <a:r>
                        <a:rPr lang="vi-VN" sz="1500" kern="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nguy cơ cao (+)</a:t>
                      </a:r>
                      <a:endParaRPr lang="en-VN" sz="1500" kern="100" dirty="0">
                        <a:solidFill>
                          <a:schemeClr val="tx1"/>
                        </a:solidFill>
                        <a:effectLst/>
                        <a:latin typeface=".VnTime"/>
                        <a:ea typeface="Times New Roman" panose="02020603050405020304" pitchFamily="18"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1500" kern="1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203 (8,1%)</a:t>
                      </a:r>
                      <a:endParaRPr lang="en-VN" sz="1500" kern="100">
                        <a:solidFill>
                          <a:schemeClr val="tx1"/>
                        </a:solidFill>
                        <a:effectLst/>
                        <a:latin typeface=".VnTime"/>
                        <a:ea typeface="Times New Roman" panose="02020603050405020304" pitchFamily="18"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1500" kern="1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203 (8,1%)</a:t>
                      </a:r>
                      <a:endParaRPr lang="en-VN" sz="1500" kern="100">
                        <a:solidFill>
                          <a:schemeClr val="tx1"/>
                        </a:solidFill>
                        <a:effectLst/>
                        <a:latin typeface=".VnTime"/>
                        <a:ea typeface="Times New Roman" panose="02020603050405020304" pitchFamily="18"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1500" kern="1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406 (8,1%)</a:t>
                      </a:r>
                      <a:endParaRPr lang="en-VN" sz="1500" kern="100">
                        <a:solidFill>
                          <a:schemeClr val="tx1"/>
                        </a:solidFill>
                        <a:effectLst/>
                        <a:latin typeface=".VnTime"/>
                        <a:ea typeface="Times New Roman" panose="02020603050405020304" pitchFamily="18"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5333109"/>
                  </a:ext>
                </a:extLst>
              </a:tr>
              <a:tr h="872799">
                <a:tc>
                  <a:txBody>
                    <a:bodyPr/>
                    <a:lstStyle/>
                    <a:p>
                      <a:pPr marL="83820">
                        <a:lnSpc>
                          <a:spcPct val="100000"/>
                        </a:lnSpc>
                      </a:pPr>
                      <a:r>
                        <a:rPr lang="vi-VN" sz="1500" kern="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HPV type </a:t>
                      </a:r>
                    </a:p>
                    <a:p>
                      <a:pPr marL="83820">
                        <a:lnSpc>
                          <a:spcPct val="100000"/>
                        </a:lnSpc>
                      </a:pPr>
                      <a:r>
                        <a:rPr lang="vi-VN" sz="1500" kern="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nguy cơ cao (-)</a:t>
                      </a:r>
                      <a:endParaRPr lang="en-VN" sz="1500" kern="100" dirty="0">
                        <a:solidFill>
                          <a:schemeClr val="tx1"/>
                        </a:solidFill>
                        <a:effectLst/>
                        <a:latin typeface=".VnTime"/>
                        <a:ea typeface="Times New Roman" panose="02020603050405020304" pitchFamily="18"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1500" kern="1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2299 (91,9%)</a:t>
                      </a:r>
                      <a:endParaRPr lang="en-VN" sz="1500" kern="100">
                        <a:solidFill>
                          <a:schemeClr val="tx1"/>
                        </a:solidFill>
                        <a:effectLst/>
                        <a:latin typeface=".VnTime"/>
                        <a:ea typeface="Times New Roman" panose="02020603050405020304" pitchFamily="18"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1500" kern="1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2299 (91,9%)</a:t>
                      </a:r>
                      <a:endParaRPr lang="en-VN" sz="1500" kern="100">
                        <a:solidFill>
                          <a:schemeClr val="tx1"/>
                        </a:solidFill>
                        <a:effectLst/>
                        <a:latin typeface=".VnTime"/>
                        <a:ea typeface="Times New Roman" panose="02020603050405020304" pitchFamily="18"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1500" kern="1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4598 (91,9%)</a:t>
                      </a:r>
                      <a:endParaRPr lang="en-VN" sz="1500" kern="100">
                        <a:solidFill>
                          <a:schemeClr val="tx1"/>
                        </a:solidFill>
                        <a:effectLst/>
                        <a:latin typeface=".VnTime"/>
                        <a:ea typeface="Times New Roman" panose="02020603050405020304" pitchFamily="18"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4383411"/>
                  </a:ext>
                </a:extLst>
              </a:tr>
              <a:tr h="872799">
                <a:tc>
                  <a:txBody>
                    <a:bodyPr/>
                    <a:lstStyle/>
                    <a:p>
                      <a:pPr marL="78740">
                        <a:lnSpc>
                          <a:spcPct val="115000"/>
                        </a:lnSpc>
                        <a:spcAft>
                          <a:spcPts val="800"/>
                        </a:spcAft>
                      </a:pPr>
                      <a:r>
                        <a:rPr lang="vi-VN"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Tổng số</a:t>
                      </a:r>
                      <a:endParaRPr lang="en-VN" sz="15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1500" kern="1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2502 (100%)</a:t>
                      </a:r>
                      <a:endParaRPr lang="en-VN" sz="1500" kern="100">
                        <a:solidFill>
                          <a:schemeClr val="tx1"/>
                        </a:solidFill>
                        <a:effectLst/>
                        <a:latin typeface=".VnTime"/>
                        <a:ea typeface="Times New Roman" panose="02020603050405020304" pitchFamily="18"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1500" kern="1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2502 (100%)</a:t>
                      </a:r>
                      <a:endParaRPr lang="en-VN" sz="1500" kern="100">
                        <a:solidFill>
                          <a:schemeClr val="tx1"/>
                        </a:solidFill>
                        <a:effectLst/>
                        <a:latin typeface=".VnTime"/>
                        <a:ea typeface="Times New Roman" panose="02020603050405020304" pitchFamily="18"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1500" kern="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5004 (100%)</a:t>
                      </a:r>
                      <a:endParaRPr lang="en-VN" sz="1500" kern="100" dirty="0">
                        <a:solidFill>
                          <a:schemeClr val="tx1"/>
                        </a:solidFill>
                        <a:effectLst/>
                        <a:latin typeface=".VnTime"/>
                        <a:ea typeface="Times New Roman" panose="02020603050405020304" pitchFamily="18"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1627621"/>
                  </a:ext>
                </a:extLst>
              </a:tr>
            </a:tbl>
          </a:graphicData>
        </a:graphic>
      </p:graphicFrame>
      <p:graphicFrame>
        <p:nvGraphicFramePr>
          <p:cNvPr id="4" name="Table 4">
            <a:extLst>
              <a:ext uri="{FF2B5EF4-FFF2-40B4-BE49-F238E27FC236}">
                <a16:creationId xmlns:a16="http://schemas.microsoft.com/office/drawing/2014/main" id="{D3F0341B-F0E4-ABD4-371F-B70F8BFDF752}"/>
              </a:ext>
            </a:extLst>
          </p:cNvPr>
          <p:cNvGraphicFramePr>
            <a:graphicFrameLocks noGrp="1"/>
          </p:cNvGraphicFramePr>
          <p:nvPr>
            <p:extLst>
              <p:ext uri="{D42A27DB-BD31-4B8C-83A1-F6EECF244321}">
                <p14:modId xmlns:p14="http://schemas.microsoft.com/office/powerpoint/2010/main" val="4138259822"/>
              </p:ext>
            </p:extLst>
          </p:nvPr>
        </p:nvGraphicFramePr>
        <p:xfrm>
          <a:off x="6291780" y="1293588"/>
          <a:ext cx="5807293" cy="4003245"/>
        </p:xfrm>
        <a:graphic>
          <a:graphicData uri="http://schemas.openxmlformats.org/drawingml/2006/table">
            <a:tbl>
              <a:tblPr firstRow="1" bandRow="1">
                <a:tableStyleId>{5C22544A-7EE6-4342-B048-85BDC9FD1C3A}</a:tableStyleId>
              </a:tblPr>
              <a:tblGrid>
                <a:gridCol w="1882064">
                  <a:extLst>
                    <a:ext uri="{9D8B030D-6E8A-4147-A177-3AD203B41FA5}">
                      <a16:colId xmlns:a16="http://schemas.microsoft.com/office/drawing/2014/main" val="2746546038"/>
                    </a:ext>
                  </a:extLst>
                </a:gridCol>
                <a:gridCol w="1304693">
                  <a:extLst>
                    <a:ext uri="{9D8B030D-6E8A-4147-A177-3AD203B41FA5}">
                      <a16:colId xmlns:a16="http://schemas.microsoft.com/office/drawing/2014/main" val="3755483582"/>
                    </a:ext>
                  </a:extLst>
                </a:gridCol>
                <a:gridCol w="1293541">
                  <a:extLst>
                    <a:ext uri="{9D8B030D-6E8A-4147-A177-3AD203B41FA5}">
                      <a16:colId xmlns:a16="http://schemas.microsoft.com/office/drawing/2014/main" val="1710402330"/>
                    </a:ext>
                  </a:extLst>
                </a:gridCol>
                <a:gridCol w="1326995">
                  <a:extLst>
                    <a:ext uri="{9D8B030D-6E8A-4147-A177-3AD203B41FA5}">
                      <a16:colId xmlns:a16="http://schemas.microsoft.com/office/drawing/2014/main" val="1230516425"/>
                    </a:ext>
                  </a:extLst>
                </a:gridCol>
              </a:tblGrid>
              <a:tr h="1384848">
                <a:tc>
                  <a:txBody>
                    <a:bodyPr/>
                    <a:lstStyle/>
                    <a:p>
                      <a:pPr marL="78740">
                        <a:lnSpc>
                          <a:spcPct val="115000"/>
                        </a:lnSpc>
                        <a:spcAft>
                          <a:spcPts val="800"/>
                        </a:spcAft>
                      </a:pPr>
                      <a:r>
                        <a:rPr lang="vi-VN" sz="15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Kết quả xét nghiệm</a:t>
                      </a:r>
                      <a:endParaRPr lang="en-VN" sz="15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6040" algn="ctr">
                        <a:lnSpc>
                          <a:spcPct val="115000"/>
                        </a:lnSpc>
                        <a:spcAft>
                          <a:spcPts val="0"/>
                        </a:spcAft>
                      </a:pPr>
                      <a:r>
                        <a:rPr lang="vi-VN" sz="15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Phụ nữ </a:t>
                      </a:r>
                    </a:p>
                    <a:p>
                      <a:pPr marL="66040" algn="ctr">
                        <a:lnSpc>
                          <a:spcPct val="115000"/>
                        </a:lnSpc>
                        <a:spcAft>
                          <a:spcPts val="0"/>
                        </a:spcAft>
                      </a:pPr>
                      <a:r>
                        <a:rPr lang="vi-VN" sz="15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tự lấy mẫu </a:t>
                      </a:r>
                      <a:endParaRPr lang="en-VN" sz="15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66040" algn="ctr">
                        <a:lnSpc>
                          <a:spcPct val="115000"/>
                        </a:lnSpc>
                        <a:spcAft>
                          <a:spcPts val="800"/>
                        </a:spcAft>
                      </a:pPr>
                      <a:r>
                        <a:rPr lang="vi-VN" sz="15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n (%)</a:t>
                      </a:r>
                      <a:endParaRPr lang="en-VN" sz="15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7150" algn="ctr">
                        <a:lnSpc>
                          <a:spcPct val="115000"/>
                        </a:lnSpc>
                        <a:spcAft>
                          <a:spcPts val="0"/>
                        </a:spcAft>
                      </a:pPr>
                      <a:r>
                        <a:rPr lang="en-VN" sz="15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NVYT </a:t>
                      </a:r>
                    </a:p>
                    <a:p>
                      <a:pPr marL="57150" algn="ctr">
                        <a:lnSpc>
                          <a:spcPct val="115000"/>
                        </a:lnSpc>
                        <a:spcAft>
                          <a:spcPts val="0"/>
                        </a:spcAft>
                      </a:pPr>
                      <a:r>
                        <a:rPr lang="en-VN" sz="15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lấy mẫu</a:t>
                      </a:r>
                    </a:p>
                    <a:p>
                      <a:pPr marL="57150" algn="ctr">
                        <a:lnSpc>
                          <a:spcPct val="115000"/>
                        </a:lnSpc>
                        <a:spcAft>
                          <a:spcPts val="800"/>
                        </a:spcAft>
                      </a:pPr>
                      <a:r>
                        <a:rPr lang="vi-VN" sz="15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n (%)</a:t>
                      </a:r>
                      <a:endParaRPr lang="en-VN" sz="15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8425" indent="0" algn="ctr">
                        <a:lnSpc>
                          <a:spcPct val="115000"/>
                        </a:lnSpc>
                        <a:spcAft>
                          <a:spcPts val="800"/>
                        </a:spcAft>
                        <a:tabLst/>
                      </a:pPr>
                      <a:r>
                        <a:rPr lang="vi-VN" sz="15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Tổng</a:t>
                      </a:r>
                      <a:endParaRPr lang="en-VN" sz="15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98425" indent="0" algn="ctr">
                        <a:lnSpc>
                          <a:spcPct val="115000"/>
                        </a:lnSpc>
                        <a:spcAft>
                          <a:spcPts val="800"/>
                        </a:spcAft>
                        <a:tabLst/>
                      </a:pPr>
                      <a:r>
                        <a:rPr lang="vi-VN" sz="15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n (%)</a:t>
                      </a:r>
                      <a:endParaRPr lang="en-VN" sz="15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661242"/>
                  </a:ext>
                </a:extLst>
              </a:tr>
              <a:tr h="872799">
                <a:tc>
                  <a:txBody>
                    <a:bodyPr/>
                    <a:lstStyle/>
                    <a:p>
                      <a:pPr marL="83820">
                        <a:lnSpc>
                          <a:spcPct val="100000"/>
                        </a:lnSpc>
                      </a:pPr>
                      <a:r>
                        <a:rPr lang="vi-VN" sz="1500" kern="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HPV type </a:t>
                      </a:r>
                    </a:p>
                    <a:p>
                      <a:pPr marL="83820">
                        <a:lnSpc>
                          <a:spcPct val="100000"/>
                        </a:lnSpc>
                      </a:pPr>
                      <a:r>
                        <a:rPr lang="vi-VN" sz="1500" kern="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nguy cơ cao (+)</a:t>
                      </a:r>
                      <a:endParaRPr lang="en-VN" sz="1500" kern="100" dirty="0">
                        <a:solidFill>
                          <a:schemeClr val="tx1"/>
                        </a:solidFill>
                        <a:effectLst/>
                        <a:latin typeface=".VnTime"/>
                        <a:ea typeface="Times New Roman" panose="02020603050405020304" pitchFamily="18"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1500" kern="1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198 (8,1%)</a:t>
                      </a:r>
                      <a:endParaRPr lang="en-VN" sz="1500" kern="100">
                        <a:solidFill>
                          <a:schemeClr val="tx1"/>
                        </a:solidFill>
                        <a:effectLst/>
                        <a:latin typeface=".VnTime"/>
                        <a:ea typeface="Times New Roman" panose="02020603050405020304" pitchFamily="18"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1500" kern="1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208 (8,1%)</a:t>
                      </a:r>
                      <a:endParaRPr lang="en-VN" sz="1500" kern="100">
                        <a:solidFill>
                          <a:schemeClr val="tx1"/>
                        </a:solidFill>
                        <a:effectLst/>
                        <a:latin typeface=".VnTime"/>
                        <a:ea typeface="Times New Roman" panose="02020603050405020304" pitchFamily="18"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1500" kern="1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406 (8,1%)</a:t>
                      </a:r>
                      <a:endParaRPr lang="en-VN" sz="1500" kern="100">
                        <a:solidFill>
                          <a:schemeClr val="tx1"/>
                        </a:solidFill>
                        <a:effectLst/>
                        <a:latin typeface=".VnTime"/>
                        <a:ea typeface="Times New Roman" panose="02020603050405020304" pitchFamily="18"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5333109"/>
                  </a:ext>
                </a:extLst>
              </a:tr>
              <a:tr h="872799">
                <a:tc>
                  <a:txBody>
                    <a:bodyPr/>
                    <a:lstStyle/>
                    <a:p>
                      <a:pPr marL="83820">
                        <a:lnSpc>
                          <a:spcPct val="100000"/>
                        </a:lnSpc>
                      </a:pPr>
                      <a:r>
                        <a:rPr lang="vi-VN" sz="1500" kern="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HPV type </a:t>
                      </a:r>
                    </a:p>
                    <a:p>
                      <a:pPr marL="83820">
                        <a:lnSpc>
                          <a:spcPct val="100000"/>
                        </a:lnSpc>
                      </a:pPr>
                      <a:r>
                        <a:rPr lang="vi-VN" sz="1500" kern="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nguy cơ cao (-)</a:t>
                      </a:r>
                      <a:endParaRPr lang="en-VN" sz="1500" kern="100" dirty="0">
                        <a:solidFill>
                          <a:schemeClr val="tx1"/>
                        </a:solidFill>
                        <a:effectLst/>
                        <a:latin typeface=".VnTime"/>
                        <a:ea typeface="Times New Roman" panose="02020603050405020304" pitchFamily="18"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1500" kern="1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2233 (91,9%)</a:t>
                      </a:r>
                      <a:endParaRPr lang="en-VN" sz="1500" kern="100">
                        <a:solidFill>
                          <a:schemeClr val="tx1"/>
                        </a:solidFill>
                        <a:effectLst/>
                        <a:latin typeface=".VnTime"/>
                        <a:ea typeface="Times New Roman" panose="02020603050405020304" pitchFamily="18"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1500" kern="1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2365 (91,9%)</a:t>
                      </a:r>
                      <a:endParaRPr lang="en-VN" sz="1500" kern="100">
                        <a:solidFill>
                          <a:schemeClr val="tx1"/>
                        </a:solidFill>
                        <a:effectLst/>
                        <a:latin typeface=".VnTime"/>
                        <a:ea typeface="Times New Roman" panose="02020603050405020304" pitchFamily="18"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1500" kern="1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4598 (91,9%)</a:t>
                      </a:r>
                      <a:endParaRPr lang="en-VN" sz="1500" kern="100">
                        <a:solidFill>
                          <a:schemeClr val="tx1"/>
                        </a:solidFill>
                        <a:effectLst/>
                        <a:latin typeface=".VnTime"/>
                        <a:ea typeface="Times New Roman" panose="02020603050405020304" pitchFamily="18"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4383411"/>
                  </a:ext>
                </a:extLst>
              </a:tr>
              <a:tr h="872799">
                <a:tc>
                  <a:txBody>
                    <a:bodyPr/>
                    <a:lstStyle/>
                    <a:p>
                      <a:pPr marL="78740">
                        <a:lnSpc>
                          <a:spcPct val="115000"/>
                        </a:lnSpc>
                        <a:spcAft>
                          <a:spcPts val="800"/>
                        </a:spcAft>
                      </a:pPr>
                      <a:r>
                        <a:rPr lang="vi-VN"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Tổng số</a:t>
                      </a:r>
                      <a:endParaRPr lang="en-VN" sz="15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1500" kern="1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2431 (100%)</a:t>
                      </a:r>
                      <a:endParaRPr lang="en-VN" sz="1500" kern="100">
                        <a:solidFill>
                          <a:schemeClr val="tx1"/>
                        </a:solidFill>
                        <a:effectLst/>
                        <a:latin typeface=".VnTime"/>
                        <a:ea typeface="Times New Roman" panose="02020603050405020304" pitchFamily="18"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1500" kern="1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2573 (100%)</a:t>
                      </a:r>
                      <a:endParaRPr lang="en-VN" sz="1500" kern="100">
                        <a:solidFill>
                          <a:schemeClr val="tx1"/>
                        </a:solidFill>
                        <a:effectLst/>
                        <a:latin typeface=".VnTime"/>
                        <a:ea typeface="Times New Roman" panose="02020603050405020304" pitchFamily="18"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1500" kern="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5004 (100%)</a:t>
                      </a:r>
                      <a:endParaRPr lang="en-VN" sz="1500" kern="100" dirty="0">
                        <a:solidFill>
                          <a:schemeClr val="tx1"/>
                        </a:solidFill>
                        <a:effectLst/>
                        <a:latin typeface=".VnTime"/>
                        <a:ea typeface="Times New Roman" panose="02020603050405020304" pitchFamily="18"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1627621"/>
                  </a:ext>
                </a:extLst>
              </a:tr>
            </a:tbl>
          </a:graphicData>
        </a:graphic>
      </p:graphicFrame>
      <p:sp>
        <p:nvSpPr>
          <p:cNvPr id="6" name="TextBox 5">
            <a:extLst>
              <a:ext uri="{FF2B5EF4-FFF2-40B4-BE49-F238E27FC236}">
                <a16:creationId xmlns:a16="http://schemas.microsoft.com/office/drawing/2014/main" id="{C0167E8E-A78B-F746-9333-AFFD4C03DE20}"/>
              </a:ext>
            </a:extLst>
          </p:cNvPr>
          <p:cNvSpPr txBox="1"/>
          <p:nvPr/>
        </p:nvSpPr>
        <p:spPr>
          <a:xfrm>
            <a:off x="156117" y="5653675"/>
            <a:ext cx="12035883" cy="646331"/>
          </a:xfrm>
          <a:prstGeom prst="rect">
            <a:avLst/>
          </a:prstGeom>
          <a:noFill/>
        </p:spPr>
        <p:txBody>
          <a:bodyPr wrap="square">
            <a:spAutoFit/>
          </a:bodyPr>
          <a:lstStyle/>
          <a:p>
            <a:r>
              <a:rPr lang="vi-VN" sz="1800" kern="0" dirty="0">
                <a:effectLst/>
                <a:latin typeface="Arial" panose="020B0604020202020204" pitchFamily="34" charset="0"/>
                <a:ea typeface="Times New Roman" panose="02020603050405020304" pitchFamily="18" charset="0"/>
              </a:rPr>
              <a:t>Mô hình sàng lọc và phương pháp lấy mẫu không ảnh hưởng đến tỷ lệ dương tính HPV DNA. Ở cả hai mô hình sàng lọc và cả hai phương pháp lấy mẫu, tỷ lệ phụ nữ dương tính với type HPV nguy cơ cao đều không đổi là 8,1%</a:t>
            </a:r>
            <a:r>
              <a:rPr lang="en-VN" dirty="0">
                <a:effectLst/>
              </a:rPr>
              <a:t> </a:t>
            </a:r>
            <a:endParaRPr lang="vi-VN" dirty="0"/>
          </a:p>
        </p:txBody>
      </p:sp>
    </p:spTree>
    <p:extLst>
      <p:ext uri="{BB962C8B-B14F-4D97-AF65-F5344CB8AC3E}">
        <p14:creationId xmlns:p14="http://schemas.microsoft.com/office/powerpoint/2010/main" val="14477110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7F6323-0A79-7789-BF48-C282957B3531}"/>
              </a:ext>
            </a:extLst>
          </p:cNvPr>
          <p:cNvSpPr txBox="1">
            <a:spLocks/>
          </p:cNvSpPr>
          <p:nvPr/>
        </p:nvSpPr>
        <p:spPr>
          <a:xfrm>
            <a:off x="1562511" y="1839668"/>
            <a:ext cx="10000491" cy="20689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latin typeface="Arial" panose="020B0604020202020204" pitchFamily="34" charset="0"/>
                <a:ea typeface="+mj-ea"/>
                <a:cs typeface="Arial" panose="020B0604020202020204" pitchFamily="34" charset="0"/>
              </a:defRPr>
            </a:lvl1pPr>
          </a:lstStyle>
          <a:p>
            <a:pPr algn="ctr"/>
            <a:r>
              <a:rPr lang="en-US" sz="4800">
                <a:ea typeface="Tahoma" panose="020B0604030504040204" pitchFamily="34" charset="0"/>
              </a:rPr>
              <a:t>THUẬN LỢI, KHÓ KHĂN VÀ</a:t>
            </a:r>
          </a:p>
          <a:p>
            <a:pPr algn="ctr"/>
            <a:r>
              <a:rPr lang="en-US" sz="4800">
                <a:ea typeface="Tahoma" panose="020B0604030504040204" pitchFamily="34" charset="0"/>
              </a:rPr>
              <a:t> BÀI HỌC KINH NGHIỆM</a:t>
            </a:r>
            <a:endParaRPr lang="en-US" sz="4800" dirty="0">
              <a:ea typeface="Tahoma" panose="020B0604030504040204" pitchFamily="34" charset="0"/>
            </a:endParaRPr>
          </a:p>
        </p:txBody>
      </p:sp>
      <p:sp>
        <p:nvSpPr>
          <p:cNvPr id="12" name="Title 1">
            <a:extLst>
              <a:ext uri="{FF2B5EF4-FFF2-40B4-BE49-F238E27FC236}">
                <a16:creationId xmlns:a16="http://schemas.microsoft.com/office/drawing/2014/main" id="{00ADB7AF-D1C8-9CEB-A049-AEC096CBEAA9}"/>
              </a:ext>
            </a:extLst>
          </p:cNvPr>
          <p:cNvSpPr txBox="1">
            <a:spLocks/>
          </p:cNvSpPr>
          <p:nvPr/>
        </p:nvSpPr>
        <p:spPr>
          <a:xfrm>
            <a:off x="988828" y="531675"/>
            <a:ext cx="10058400" cy="7465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latin typeface="Arial" panose="020B0604020202020204" pitchFamily="34" charset="0"/>
                <a:ea typeface="+mj-ea"/>
                <a:cs typeface="Arial" panose="020B0604020202020204" pitchFamily="34" charset="0"/>
              </a:defRPr>
            </a:lvl1pPr>
          </a:lstStyle>
          <a:p>
            <a:endParaRPr lang="en-US" sz="3200" dirty="0"/>
          </a:p>
        </p:txBody>
      </p:sp>
    </p:spTree>
    <p:extLst>
      <p:ext uri="{BB962C8B-B14F-4D97-AF65-F5344CB8AC3E}">
        <p14:creationId xmlns:p14="http://schemas.microsoft.com/office/powerpoint/2010/main" val="3456449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7F6323-0A79-7789-BF48-C282957B3531}"/>
              </a:ext>
            </a:extLst>
          </p:cNvPr>
          <p:cNvSpPr txBox="1">
            <a:spLocks/>
          </p:cNvSpPr>
          <p:nvPr/>
        </p:nvSpPr>
        <p:spPr>
          <a:xfrm>
            <a:off x="4493942" y="270390"/>
            <a:ext cx="2698596" cy="5322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latin typeface="Arial" panose="020B0604020202020204" pitchFamily="34" charset="0"/>
                <a:ea typeface="+mj-ea"/>
                <a:cs typeface="Arial" panose="020B0604020202020204" pitchFamily="34" charset="0"/>
              </a:defRPr>
            </a:lvl1pPr>
          </a:lstStyle>
          <a:p>
            <a:r>
              <a:rPr lang="en-US" sz="3200" dirty="0" err="1"/>
              <a:t>Thuận</a:t>
            </a:r>
            <a:r>
              <a:rPr lang="en-US" sz="3200" dirty="0"/>
              <a:t> </a:t>
            </a:r>
            <a:r>
              <a:rPr lang="en-US" sz="3200" dirty="0" err="1"/>
              <a:t>lợi</a:t>
            </a:r>
            <a:endParaRPr lang="en-US" sz="3200" dirty="0">
              <a:ea typeface="Tahoma" panose="020B0604030504040204" pitchFamily="34" charset="0"/>
            </a:endParaRPr>
          </a:p>
        </p:txBody>
      </p:sp>
      <p:sp>
        <p:nvSpPr>
          <p:cNvPr id="18" name="TextBox 17"/>
          <p:cNvSpPr txBox="1"/>
          <p:nvPr/>
        </p:nvSpPr>
        <p:spPr>
          <a:xfrm>
            <a:off x="855014" y="1039294"/>
            <a:ext cx="10806932" cy="6364819"/>
          </a:xfrm>
          <a:prstGeom prst="rect">
            <a:avLst/>
          </a:prstGeom>
          <a:noFill/>
        </p:spPr>
        <p:txBody>
          <a:bodyPr wrap="square" rtlCol="0">
            <a:spAutoFit/>
          </a:bodyPr>
          <a:lstStyle/>
          <a:p>
            <a:pPr marL="285750" indent="-285750" algn="just">
              <a:lnSpc>
                <a:spcPct val="115000"/>
              </a:lnSpc>
              <a:spcBef>
                <a:spcPts val="600"/>
              </a:spcBef>
              <a:buFont typeface="Wingdings" pitchFamily="2" charset="2"/>
              <a:buChar char="§"/>
            </a:pPr>
            <a:r>
              <a:rPr lang="vi-VN" sz="1900" dirty="0">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rPr>
              <a:t>Dự án góp phần vào chiến lược tổng thể của Bộ Y tế trong việc xây dựng năng lực và tăng cường khả năng tiếp cận chẩn đoán thiết yếu ở YTCS.</a:t>
            </a:r>
            <a:endParaRPr lang="en-VN" sz="1900" dirty="0">
              <a:effectLst/>
              <a:latin typeface=".VnTime"/>
              <a:ea typeface="Times New Roman" panose="02020603050405020304" pitchFamily="18" charset="0"/>
              <a:cs typeface="Times New Roman" panose="02020603050405020304" pitchFamily="18" charset="0"/>
            </a:endParaRPr>
          </a:p>
          <a:p>
            <a:pPr marL="285750" indent="-285750" algn="just">
              <a:lnSpc>
                <a:spcPct val="115000"/>
              </a:lnSpc>
              <a:spcBef>
                <a:spcPts val="600"/>
              </a:spcBef>
              <a:buFont typeface="Wingdings" pitchFamily="2" charset="2"/>
              <a:buChar char="§"/>
            </a:pPr>
            <a:r>
              <a:rPr lang="vi-VN" sz="1900" dirty="0">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rPr>
              <a:t>Dự án được sự quan tâm ủng hộ nhiệt tình của Sở Y tế Hải Phòng, sự tham gia mạnh mẽ của các bên liên quan ở tất cả các cấp cơ sở y tế và được chào đón bởi cộng đồng nhân dân sở tại. </a:t>
            </a:r>
            <a:endParaRPr lang="en-VN" sz="1900" dirty="0">
              <a:effectLst/>
              <a:latin typeface=".VnTime"/>
              <a:ea typeface="Times New Roman" panose="02020603050405020304" pitchFamily="18" charset="0"/>
              <a:cs typeface="Times New Roman" panose="02020603050405020304" pitchFamily="18" charset="0"/>
            </a:endParaRPr>
          </a:p>
          <a:p>
            <a:pPr marL="285750" indent="-285750" algn="just">
              <a:lnSpc>
                <a:spcPct val="115000"/>
              </a:lnSpc>
              <a:spcBef>
                <a:spcPts val="600"/>
              </a:spcBef>
              <a:buFont typeface="Wingdings" pitchFamily="2" charset="2"/>
              <a:buChar char="§"/>
            </a:pPr>
            <a:r>
              <a:rPr lang="vi-VN" sz="1900" dirty="0">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rPr>
              <a:t> Dự án được hỗ trợ về chuyên môn kỹ thuật và được điều phối bởi CDC Hải Phòng và FIND Việt Nam là các đơn vị có năng lực chuyên môn cao trong công tác chẩn đoán xét nghiệm và xây dựng năng lực cho hệ thống y tế. Các đơn vị YTCS tham gia được cung cấp đầy đủ vật tư, trang thiết bị, và sinh phẩm xét nghiệm.</a:t>
            </a:r>
            <a:endParaRPr lang="en-VN" sz="1900" dirty="0">
              <a:effectLst/>
              <a:latin typeface=".VnTime"/>
              <a:ea typeface="Times New Roman" panose="02020603050405020304" pitchFamily="18" charset="0"/>
              <a:cs typeface="Times New Roman" panose="02020603050405020304" pitchFamily="18" charset="0"/>
            </a:endParaRPr>
          </a:p>
          <a:p>
            <a:pPr marL="285750" indent="-285750" algn="just">
              <a:lnSpc>
                <a:spcPct val="115000"/>
              </a:lnSpc>
              <a:spcBef>
                <a:spcPts val="600"/>
              </a:spcBef>
              <a:buFont typeface="Wingdings" pitchFamily="2" charset="2"/>
              <a:buChar char="§"/>
            </a:pPr>
            <a:r>
              <a:rPr lang="vi-VN" sz="1900" dirty="0">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rPr>
              <a:t>Các chuyên gia y tế tham gia tư vấn, giảng dậy trong Dự án có trình độ chuyên môn cao, nhiều kinh nghiệm và nhiệt tình mong muốn cống hiến xây dựng năng lực cho YTCS. Chương trình giảng dậy và các tài liệu hướng dẫn được chuẩn bị chi tiết, bài bản. Các chương trình đào tạo được thực hiện công phu và chu đáo. </a:t>
            </a:r>
            <a:endParaRPr lang="en-VN" sz="1900" dirty="0">
              <a:effectLst/>
              <a:latin typeface=".VnTime"/>
              <a:ea typeface="Times New Roman" panose="02020603050405020304" pitchFamily="18" charset="0"/>
              <a:cs typeface="Times New Roman" panose="02020603050405020304" pitchFamily="18" charset="0"/>
            </a:endParaRPr>
          </a:p>
          <a:p>
            <a:pPr marL="285750" indent="-285750" algn="just">
              <a:lnSpc>
                <a:spcPct val="115000"/>
              </a:lnSpc>
              <a:spcBef>
                <a:spcPts val="600"/>
              </a:spcBef>
              <a:buFont typeface="Wingdings" pitchFamily="2" charset="2"/>
              <a:buChar char="§"/>
            </a:pPr>
            <a:r>
              <a:rPr lang="vi-VN" sz="1900" dirty="0">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rPr>
              <a:t>Phần mềm Y tế cơ sở đã hỗ trợ NVYT tuyến TYCS rất hiệu quả trong quá trình sàng lọc, tư vấn, lấy mẫu, xét nghiệm, chuyển gửi mẫu, trả và nhận kết quả xét nghiệm và tư vấn, chăm sóc và điều trị sau xét nghiệm, cũng như công tác theo dõi, giám sát tiến độ của dự án và quản lý vật tư, sinh phẩm. </a:t>
            </a:r>
            <a:endParaRPr lang="en-VN" sz="1900" dirty="0">
              <a:effectLst/>
              <a:latin typeface=".VnTime"/>
              <a:ea typeface="Times New Roman" panose="02020603050405020304" pitchFamily="18" charset="0"/>
              <a:cs typeface="Times New Roman" panose="02020603050405020304" pitchFamily="18" charset="0"/>
            </a:endParaRPr>
          </a:p>
          <a:p>
            <a:pPr algn="just"/>
            <a:endParaRPr lang="vi-VN" sz="1900" dirty="0">
              <a:latin typeface="Arial" panose="020B0604020202020204" pitchFamily="34" charset="0"/>
              <a:cs typeface="Arial" panose="020B0604020202020204" pitchFamily="34" charset="0"/>
            </a:endParaRPr>
          </a:p>
          <a:p>
            <a:endParaRPr lang="vi-VN" sz="1900" dirty="0"/>
          </a:p>
        </p:txBody>
      </p:sp>
    </p:spTree>
    <p:extLst>
      <p:ext uri="{BB962C8B-B14F-4D97-AF65-F5344CB8AC3E}">
        <p14:creationId xmlns:p14="http://schemas.microsoft.com/office/powerpoint/2010/main" val="574725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7F6323-0A79-7789-BF48-C282957B3531}"/>
              </a:ext>
            </a:extLst>
          </p:cNvPr>
          <p:cNvSpPr txBox="1">
            <a:spLocks/>
          </p:cNvSpPr>
          <p:nvPr/>
        </p:nvSpPr>
        <p:spPr>
          <a:xfrm>
            <a:off x="4845248" y="531675"/>
            <a:ext cx="2501504" cy="5322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latin typeface="Arial" panose="020B0604020202020204" pitchFamily="34" charset="0"/>
                <a:ea typeface="+mj-ea"/>
                <a:cs typeface="Arial" panose="020B0604020202020204" pitchFamily="34" charset="0"/>
              </a:defRPr>
            </a:lvl1pPr>
          </a:lstStyle>
          <a:p>
            <a:r>
              <a:rPr lang="en-US" sz="3200" dirty="0" err="1"/>
              <a:t>khó</a:t>
            </a:r>
            <a:r>
              <a:rPr lang="en-US" sz="3200" dirty="0"/>
              <a:t> </a:t>
            </a:r>
            <a:r>
              <a:rPr lang="en-US" sz="3200" dirty="0" err="1"/>
              <a:t>khăn</a:t>
            </a:r>
            <a:endParaRPr lang="en-US" sz="3200" dirty="0">
              <a:ea typeface="Tahoma" panose="020B0604030504040204" pitchFamily="34" charset="0"/>
            </a:endParaRPr>
          </a:p>
        </p:txBody>
      </p:sp>
      <p:sp>
        <p:nvSpPr>
          <p:cNvPr id="12" name="Title 1">
            <a:extLst>
              <a:ext uri="{FF2B5EF4-FFF2-40B4-BE49-F238E27FC236}">
                <a16:creationId xmlns:a16="http://schemas.microsoft.com/office/drawing/2014/main" id="{00ADB7AF-D1C8-9CEB-A049-AEC096CBEAA9}"/>
              </a:ext>
            </a:extLst>
          </p:cNvPr>
          <p:cNvSpPr txBox="1">
            <a:spLocks/>
          </p:cNvSpPr>
          <p:nvPr/>
        </p:nvSpPr>
        <p:spPr>
          <a:xfrm>
            <a:off x="988828" y="531675"/>
            <a:ext cx="10058400" cy="7465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latin typeface="Arial" panose="020B0604020202020204" pitchFamily="34" charset="0"/>
                <a:ea typeface="+mj-ea"/>
                <a:cs typeface="Arial" panose="020B0604020202020204" pitchFamily="34" charset="0"/>
              </a:defRPr>
            </a:lvl1pPr>
          </a:lstStyle>
          <a:p>
            <a:endParaRPr lang="en-US" sz="3200" dirty="0"/>
          </a:p>
        </p:txBody>
      </p:sp>
      <p:sp>
        <p:nvSpPr>
          <p:cNvPr id="18" name="TextBox 17"/>
          <p:cNvSpPr txBox="1"/>
          <p:nvPr/>
        </p:nvSpPr>
        <p:spPr>
          <a:xfrm>
            <a:off x="799258" y="1384285"/>
            <a:ext cx="10806932" cy="4721421"/>
          </a:xfrm>
          <a:prstGeom prst="rect">
            <a:avLst/>
          </a:prstGeom>
          <a:noFill/>
        </p:spPr>
        <p:txBody>
          <a:bodyPr wrap="square" rtlCol="0">
            <a:spAutoFit/>
          </a:bodyPr>
          <a:lstStyle/>
          <a:p>
            <a:pPr marL="285750" indent="-285750" algn="just">
              <a:lnSpc>
                <a:spcPct val="115000"/>
              </a:lnSpc>
              <a:spcBef>
                <a:spcPts val="600"/>
              </a:spcBef>
              <a:buFont typeface="Wingdings" pitchFamily="2" charset="2"/>
              <a:buChar char="§"/>
            </a:pPr>
            <a:r>
              <a:rPr lang="vi-VN" sz="2000" dirty="0">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rPr>
              <a:t>Dự án được triển khai tại đơn vị tuyến đầu của YTCS (TYT xã) là nơi không có nhiều kinh nghiệm trong các hoạt động xét nghiệm, lấy mẫu, chuyển gửi mẫu và và chưa từng tư vấn chuyên môn cho bệnh nhân về HPV và UTCTC và nhiều mặt bệnh khác, do vậy phụ thuộc rất nhiều và công tác đào tạo, giám sát, hỗ trợ chuyên môn, kỹ thuật.</a:t>
            </a:r>
            <a:endParaRPr lang="en-VN" sz="2000" dirty="0">
              <a:effectLst/>
              <a:latin typeface=".VnTime"/>
              <a:ea typeface="Times New Roman" panose="02020603050405020304" pitchFamily="18" charset="0"/>
              <a:cs typeface="Times New Roman" panose="02020603050405020304" pitchFamily="18" charset="0"/>
            </a:endParaRPr>
          </a:p>
          <a:p>
            <a:pPr marL="285750" indent="-285750" algn="just">
              <a:lnSpc>
                <a:spcPct val="115000"/>
              </a:lnSpc>
              <a:spcBef>
                <a:spcPts val="600"/>
              </a:spcBef>
              <a:buFont typeface="Wingdings" pitchFamily="2" charset="2"/>
              <a:buChar char="§"/>
            </a:pPr>
            <a:r>
              <a:rPr lang="vi-VN" sz="2000" dirty="0">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rPr>
              <a:t>Phương pháp lấy mẫu và xét nghiệm là các phương pháp mới, các NVYT hầu như chưa được tiếp cận.</a:t>
            </a:r>
            <a:endParaRPr lang="en-VN" sz="2000" dirty="0">
              <a:effectLst/>
              <a:latin typeface=".VnTime"/>
              <a:ea typeface="Times New Roman" panose="02020603050405020304" pitchFamily="18" charset="0"/>
              <a:cs typeface="Times New Roman" panose="02020603050405020304" pitchFamily="18" charset="0"/>
            </a:endParaRPr>
          </a:p>
          <a:p>
            <a:pPr marL="285750" indent="-285750" algn="just">
              <a:lnSpc>
                <a:spcPct val="115000"/>
              </a:lnSpc>
              <a:spcBef>
                <a:spcPts val="600"/>
              </a:spcBef>
              <a:buFont typeface="Wingdings" pitchFamily="2" charset="2"/>
              <a:buChar char="§"/>
            </a:pPr>
            <a:r>
              <a:rPr lang="vi-VN" sz="2000" dirty="0">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rPr>
              <a:t>Một số VNYT có kỹ năng sử dụng máy tính còn hạn chế dẫn tới việc sự dụng phần mềm còn gặp khó khăn.</a:t>
            </a:r>
            <a:endParaRPr lang="en-VN" sz="2000" dirty="0">
              <a:effectLst/>
              <a:latin typeface=".VnTime"/>
              <a:ea typeface="Times New Roman" panose="02020603050405020304" pitchFamily="18" charset="0"/>
              <a:cs typeface="Times New Roman" panose="02020603050405020304" pitchFamily="18" charset="0"/>
            </a:endParaRPr>
          </a:p>
          <a:p>
            <a:pPr marL="285750" indent="-285750" algn="just">
              <a:lnSpc>
                <a:spcPct val="115000"/>
              </a:lnSpc>
              <a:spcBef>
                <a:spcPts val="600"/>
              </a:spcBef>
              <a:buFont typeface="Wingdings" pitchFamily="2" charset="2"/>
              <a:buChar char="§"/>
            </a:pPr>
            <a:r>
              <a:rPr lang="vi-VN" sz="2000" dirty="0">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rPr>
              <a:t>Một số TYT xã máy tính chưa được bố trí phù hợp để thực hiện thao tác trên phần mềm dẫn đến ảnh hưởng đến việc thực hiện quy trình, chưa tối ưu được sự hỗ trợ của phần mềm trong quá trình thực hiện tư vấn, lẫy mẫu và thực hiện xét nghiệm.</a:t>
            </a:r>
            <a:endParaRPr lang="en-VN" sz="2000" dirty="0">
              <a:effectLst/>
              <a:latin typeface=".VnTime"/>
              <a:ea typeface="Times New Roman" panose="02020603050405020304" pitchFamily="18" charset="0"/>
              <a:cs typeface="Times New Roman" panose="02020603050405020304" pitchFamily="18" charset="0"/>
            </a:endParaRPr>
          </a:p>
          <a:p>
            <a:pPr algn="just">
              <a:lnSpc>
                <a:spcPts val="3600"/>
              </a:lnSpc>
              <a:spcBef>
                <a:spcPts val="600"/>
              </a:spcBef>
            </a:pPr>
            <a:endParaRPr lang="vi-VN"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5953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7F6323-0A79-7789-BF48-C282957B3531}"/>
              </a:ext>
            </a:extLst>
          </p:cNvPr>
          <p:cNvSpPr txBox="1">
            <a:spLocks/>
          </p:cNvSpPr>
          <p:nvPr/>
        </p:nvSpPr>
        <p:spPr>
          <a:xfrm>
            <a:off x="3596398" y="275197"/>
            <a:ext cx="4843260" cy="5322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latin typeface="Arial" panose="020B0604020202020204" pitchFamily="34" charset="0"/>
                <a:ea typeface="+mj-ea"/>
                <a:cs typeface="Arial" panose="020B0604020202020204" pitchFamily="34" charset="0"/>
              </a:defRPr>
            </a:lvl1pPr>
          </a:lstStyle>
          <a:p>
            <a:r>
              <a:rPr lang="en-US" sz="3200" dirty="0"/>
              <a:t>BÀI HỌC KINH NGHIỆM</a:t>
            </a:r>
            <a:endParaRPr lang="en-US" sz="3200" dirty="0">
              <a:ea typeface="Tahoma" panose="020B0604030504040204" pitchFamily="34" charset="0"/>
            </a:endParaRPr>
          </a:p>
        </p:txBody>
      </p:sp>
      <p:sp>
        <p:nvSpPr>
          <p:cNvPr id="12" name="Title 1">
            <a:extLst>
              <a:ext uri="{FF2B5EF4-FFF2-40B4-BE49-F238E27FC236}">
                <a16:creationId xmlns:a16="http://schemas.microsoft.com/office/drawing/2014/main" id="{00ADB7AF-D1C8-9CEB-A049-AEC096CBEAA9}"/>
              </a:ext>
            </a:extLst>
          </p:cNvPr>
          <p:cNvSpPr txBox="1">
            <a:spLocks/>
          </p:cNvSpPr>
          <p:nvPr/>
        </p:nvSpPr>
        <p:spPr>
          <a:xfrm>
            <a:off x="988828" y="531675"/>
            <a:ext cx="10058400" cy="7465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latin typeface="Arial" panose="020B0604020202020204" pitchFamily="34" charset="0"/>
                <a:ea typeface="+mj-ea"/>
                <a:cs typeface="Arial" panose="020B0604020202020204" pitchFamily="34" charset="0"/>
              </a:defRPr>
            </a:lvl1pPr>
          </a:lstStyle>
          <a:p>
            <a:endParaRPr lang="en-US" sz="3200" dirty="0"/>
          </a:p>
        </p:txBody>
      </p:sp>
      <p:sp>
        <p:nvSpPr>
          <p:cNvPr id="18" name="TextBox 17"/>
          <p:cNvSpPr txBox="1"/>
          <p:nvPr/>
        </p:nvSpPr>
        <p:spPr>
          <a:xfrm>
            <a:off x="866164" y="887910"/>
            <a:ext cx="10806932" cy="5944897"/>
          </a:xfrm>
          <a:prstGeom prst="rect">
            <a:avLst/>
          </a:prstGeom>
          <a:noFill/>
        </p:spPr>
        <p:txBody>
          <a:bodyPr wrap="square" rtlCol="0">
            <a:spAutoFit/>
          </a:bodyPr>
          <a:lstStyle/>
          <a:p>
            <a:pPr marL="285750" indent="-285750" algn="just">
              <a:lnSpc>
                <a:spcPct val="115000"/>
              </a:lnSpc>
              <a:spcBef>
                <a:spcPts val="600"/>
              </a:spcBef>
              <a:buFont typeface="Wingdings" pitchFamily="2" charset="2"/>
              <a:buChar char="§"/>
            </a:pPr>
            <a:r>
              <a:rPr lang="vi-VN" sz="1700" dirty="0">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rPr>
              <a:t>YTCS cần sự hỗ trợ về tổ chức, kỹ thuật và giám sát chặt chẽ, đặc biệt trong bối cảnh CSYT chưa có năng lực và kinh nghiệm về xét nghiệm.</a:t>
            </a:r>
            <a:endParaRPr lang="en-VN" sz="1700" dirty="0">
              <a:effectLst/>
              <a:latin typeface=".VnTime"/>
              <a:ea typeface="Times New Roman" panose="02020603050405020304" pitchFamily="18" charset="0"/>
              <a:cs typeface="Times New Roman" panose="02020603050405020304" pitchFamily="18" charset="0"/>
            </a:endParaRPr>
          </a:p>
          <a:p>
            <a:pPr marL="285750" indent="-285750" algn="just">
              <a:lnSpc>
                <a:spcPct val="115000"/>
              </a:lnSpc>
              <a:spcBef>
                <a:spcPts val="600"/>
              </a:spcBef>
              <a:buFont typeface="Wingdings" pitchFamily="2" charset="2"/>
              <a:buChar char="§"/>
            </a:pPr>
            <a:r>
              <a:rPr lang="vi-VN" sz="1700" dirty="0">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rPr>
              <a:t>YTCS cần được cung cấp rất chi tiết các lưu đồ, quy trình, hướng dẫn tư vấn bệnh nhân, sắp xếp, tổ chức hoạt động. Đường dây nóng cần được thiết lập để sẵn sàng hỗ trợ kỹ thuật.</a:t>
            </a:r>
            <a:endParaRPr lang="en-VN" sz="1700" dirty="0">
              <a:effectLst/>
              <a:latin typeface=".VnTime"/>
              <a:ea typeface="Times New Roman" panose="02020603050405020304" pitchFamily="18" charset="0"/>
              <a:cs typeface="Times New Roman" panose="02020603050405020304" pitchFamily="18" charset="0"/>
            </a:endParaRPr>
          </a:p>
          <a:p>
            <a:pPr marL="285750" indent="-285750" algn="just">
              <a:lnSpc>
                <a:spcPct val="115000"/>
              </a:lnSpc>
              <a:spcBef>
                <a:spcPts val="600"/>
              </a:spcBef>
              <a:buFont typeface="Wingdings" pitchFamily="2" charset="2"/>
              <a:buChar char="§"/>
            </a:pPr>
            <a:r>
              <a:rPr lang="vi-VN" sz="1700" dirty="0">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rPr>
              <a:t>Phần mềm YTCS có thể hướng dẫn các hoạt động tuần tự theo các quy trình công việc, hỗ trợ tư vấn, giúp cho các hoạt động và quy trình kỹ thuật được thống nhất và đồng bộ ở tất cả CSYT.</a:t>
            </a:r>
            <a:endParaRPr lang="en-VN" sz="1700" dirty="0">
              <a:effectLst/>
              <a:latin typeface=".VnTime"/>
              <a:ea typeface="Times New Roman" panose="02020603050405020304" pitchFamily="18" charset="0"/>
              <a:cs typeface="Times New Roman" panose="02020603050405020304" pitchFamily="18" charset="0"/>
            </a:endParaRPr>
          </a:p>
          <a:p>
            <a:pPr marL="285750" indent="-285750" algn="just">
              <a:lnSpc>
                <a:spcPct val="115000"/>
              </a:lnSpc>
              <a:spcBef>
                <a:spcPts val="600"/>
              </a:spcBef>
              <a:buFont typeface="Wingdings" pitchFamily="2" charset="2"/>
              <a:buChar char="§"/>
            </a:pPr>
            <a:r>
              <a:rPr lang="vi-VN" sz="1700" dirty="0">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rPr>
              <a:t>Sự phối hợp của hệ thống y tế các cấp từ Sở Y tế, CDC, TTYT huyện và TYT xã cho phép phối hợp nhịp nhàng, đồng bộ, huy động nhân lực chuyên môn và nâng cao tính khả thi của Dự án.</a:t>
            </a:r>
            <a:endParaRPr lang="en-VN" sz="1700" dirty="0">
              <a:effectLst/>
              <a:latin typeface=".VnTime"/>
              <a:ea typeface="Times New Roman" panose="02020603050405020304" pitchFamily="18" charset="0"/>
              <a:cs typeface="Times New Roman" panose="02020603050405020304" pitchFamily="18" charset="0"/>
            </a:endParaRPr>
          </a:p>
          <a:p>
            <a:pPr marL="285750" indent="-285750" algn="just">
              <a:lnSpc>
                <a:spcPct val="115000"/>
              </a:lnSpc>
              <a:spcBef>
                <a:spcPts val="600"/>
              </a:spcBef>
              <a:buFont typeface="Wingdings" pitchFamily="2" charset="2"/>
              <a:buChar char="§"/>
            </a:pPr>
            <a:r>
              <a:rPr lang="vi-VN" sz="1700" dirty="0">
                <a:solidFill>
                  <a:srgbClr val="44546A"/>
                </a:solidFill>
                <a:latin typeface="Arial" panose="020B0604020202020204" pitchFamily="34" charset="0"/>
                <a:ea typeface="Times New Roman" panose="02020603050405020304" pitchFamily="18" charset="0"/>
                <a:cs typeface="Times New Roman" panose="02020603050405020304" pitchFamily="18" charset="0"/>
              </a:rPr>
              <a:t>N</a:t>
            </a:r>
            <a:r>
              <a:rPr lang="vi-VN" sz="1700" dirty="0">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rPr>
              <a:t>hóm Zalo, bao gồm BQL Dự án, nhân viên điều phối, giám sát, đánh giá của FIND, các chuyên gia lâm sàng, xét nghiệm, cán bộ quản lý và NVYT của TTYT huyện và TYT xã, v.v. được lập để theo dõi, trao đổi các hoạt động của Dự án và hỗ trợ ngay khi có yêu cầu. Thông qua nhóm Zalo, các bài học kinh nghiệm có thể được chia sẻ. </a:t>
            </a:r>
            <a:endParaRPr lang="en-VN" sz="1700" dirty="0">
              <a:effectLst/>
              <a:latin typeface=".VnTime"/>
              <a:ea typeface="Times New Roman" panose="02020603050405020304" pitchFamily="18" charset="0"/>
              <a:cs typeface="Times New Roman" panose="02020603050405020304" pitchFamily="18" charset="0"/>
            </a:endParaRPr>
          </a:p>
          <a:p>
            <a:pPr marL="285750" indent="-285750" algn="just">
              <a:lnSpc>
                <a:spcPct val="115000"/>
              </a:lnSpc>
              <a:spcBef>
                <a:spcPts val="600"/>
              </a:spcBef>
              <a:buFont typeface="Wingdings" pitchFamily="2" charset="2"/>
              <a:buChar char="§"/>
            </a:pPr>
            <a:r>
              <a:rPr lang="vi-VN" sz="1700" dirty="0">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rPr>
              <a:t>Tận dụng vai trò của CDC là đơn vị có nhiều kinh nghiệm trong chẩn đoán, xét nghiệm và đào tạo và TTYT huyện trong đào tạo, nâng cao năng lực cho TYT xã, và trong điều phối, giám sát các hoạt động chuyên môn. </a:t>
            </a:r>
          </a:p>
          <a:p>
            <a:pPr marL="285750" indent="-285750" algn="just">
              <a:lnSpc>
                <a:spcPct val="115000"/>
              </a:lnSpc>
              <a:spcBef>
                <a:spcPts val="600"/>
              </a:spcBef>
              <a:buFont typeface="Wingdings" pitchFamily="2" charset="2"/>
              <a:buChar char="§"/>
            </a:pPr>
            <a:r>
              <a:rPr lang="vi-VN" sz="1700" dirty="0">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rPr>
              <a:t>Phần mềm Y tế cơ sở được sử dụng làm công cụ giám sát hoạt động Dự án. Thông qua phần mềm, Ban quản lý Dự án có thể phát hiện những điểm chưa hợp lý trong quá trình thực hiện Dự án, từ đó kịp thời xem xét nguyên nhân và đưa ra các giải pháp khắc phục.</a:t>
            </a:r>
            <a:endParaRPr lang="en-VN" sz="1700" dirty="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4801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78D018-917B-2A96-E561-15FB4D253AFA}"/>
              </a:ext>
            </a:extLst>
          </p:cNvPr>
          <p:cNvSpPr>
            <a:spLocks noGrp="1"/>
          </p:cNvSpPr>
          <p:nvPr>
            <p:ph idx="1"/>
          </p:nvPr>
        </p:nvSpPr>
        <p:spPr>
          <a:xfrm>
            <a:off x="374573" y="2255393"/>
            <a:ext cx="11519009" cy="1534409"/>
          </a:xfrm>
        </p:spPr>
        <p:txBody>
          <a:bodyPr>
            <a:normAutofit/>
          </a:bodyPr>
          <a:lstStyle/>
          <a:p>
            <a:pPr marL="0" indent="0" algn="ctr">
              <a:lnSpc>
                <a:spcPct val="100000"/>
              </a:lnSpc>
              <a:spcBef>
                <a:spcPts val="0"/>
              </a:spcBef>
              <a:buNone/>
            </a:pPr>
            <a:r>
              <a:rPr lang="en-US" sz="6000" b="1" dirty="0">
                <a:solidFill>
                  <a:schemeClr val="accent1">
                    <a:lumMod val="50000"/>
                  </a:schemeClr>
                </a:solidFill>
              </a:rPr>
              <a:t>TRÂN TRỌNG CẢM ƠN</a:t>
            </a:r>
          </a:p>
        </p:txBody>
      </p:sp>
    </p:spTree>
    <p:extLst>
      <p:ext uri="{BB962C8B-B14F-4D97-AF65-F5344CB8AC3E}">
        <p14:creationId xmlns:p14="http://schemas.microsoft.com/office/powerpoint/2010/main" val="3794083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7F6323-0A79-7789-BF48-C282957B3531}"/>
              </a:ext>
            </a:extLst>
          </p:cNvPr>
          <p:cNvSpPr txBox="1">
            <a:spLocks/>
          </p:cNvSpPr>
          <p:nvPr/>
        </p:nvSpPr>
        <p:spPr>
          <a:xfrm>
            <a:off x="1562511" y="1839668"/>
            <a:ext cx="10000491" cy="20689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latin typeface="Arial" panose="020B0604020202020204" pitchFamily="34" charset="0"/>
                <a:ea typeface="+mj-ea"/>
                <a:cs typeface="Arial" panose="020B0604020202020204" pitchFamily="34" charset="0"/>
              </a:defRPr>
            </a:lvl1pPr>
          </a:lstStyle>
          <a:p>
            <a:r>
              <a:rPr lang="en-US" sz="4800">
                <a:ea typeface="Tahoma" panose="020B0604030504040204" pitchFamily="34" charset="0"/>
              </a:rPr>
              <a:t>Giới thiệu chung về dự án</a:t>
            </a:r>
            <a:endParaRPr lang="en-US" sz="4800" dirty="0">
              <a:ea typeface="Tahoma" panose="020B0604030504040204" pitchFamily="34" charset="0"/>
            </a:endParaRPr>
          </a:p>
        </p:txBody>
      </p:sp>
      <p:sp>
        <p:nvSpPr>
          <p:cNvPr id="12" name="Title 1">
            <a:extLst>
              <a:ext uri="{FF2B5EF4-FFF2-40B4-BE49-F238E27FC236}">
                <a16:creationId xmlns:a16="http://schemas.microsoft.com/office/drawing/2014/main" id="{00ADB7AF-D1C8-9CEB-A049-AEC096CBEAA9}"/>
              </a:ext>
            </a:extLst>
          </p:cNvPr>
          <p:cNvSpPr txBox="1">
            <a:spLocks/>
          </p:cNvSpPr>
          <p:nvPr/>
        </p:nvSpPr>
        <p:spPr>
          <a:xfrm>
            <a:off x="988828" y="531675"/>
            <a:ext cx="10058400" cy="7465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latin typeface="Arial" panose="020B0604020202020204" pitchFamily="34" charset="0"/>
                <a:ea typeface="+mj-ea"/>
                <a:cs typeface="Arial" panose="020B0604020202020204" pitchFamily="34" charset="0"/>
              </a:defRPr>
            </a:lvl1pPr>
          </a:lstStyle>
          <a:p>
            <a:endParaRPr lang="en-US" sz="3200" dirty="0"/>
          </a:p>
        </p:txBody>
      </p:sp>
    </p:spTree>
    <p:extLst>
      <p:ext uri="{BB962C8B-B14F-4D97-AF65-F5344CB8AC3E}">
        <p14:creationId xmlns:p14="http://schemas.microsoft.com/office/powerpoint/2010/main" val="1985559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D1476-C4F1-1921-06D3-8A14F1C07E89}"/>
              </a:ext>
            </a:extLst>
          </p:cNvPr>
          <p:cNvSpPr>
            <a:spLocks noGrp="1"/>
          </p:cNvSpPr>
          <p:nvPr>
            <p:ph type="title"/>
          </p:nvPr>
        </p:nvSpPr>
        <p:spPr>
          <a:xfrm>
            <a:off x="1113217" y="613064"/>
            <a:ext cx="8845430" cy="367852"/>
          </a:xfrm>
        </p:spPr>
        <p:txBody>
          <a:bodyPr>
            <a:noAutofit/>
          </a:bodyPr>
          <a:lstStyle/>
          <a:p>
            <a:pPr algn="ctr"/>
            <a:r>
              <a:rPr lang="vi-VN" sz="3200" b="1" dirty="0"/>
              <a:t>Bối cảnh xây dựng dự án</a:t>
            </a:r>
          </a:p>
        </p:txBody>
      </p:sp>
      <p:sp>
        <p:nvSpPr>
          <p:cNvPr id="3" name="Content Placeholder 2">
            <a:extLst>
              <a:ext uri="{FF2B5EF4-FFF2-40B4-BE49-F238E27FC236}">
                <a16:creationId xmlns:a16="http://schemas.microsoft.com/office/drawing/2014/main" id="{79541C53-28FF-3D79-9632-FD13DA0A9E27}"/>
              </a:ext>
            </a:extLst>
          </p:cNvPr>
          <p:cNvSpPr>
            <a:spLocks noGrp="1"/>
          </p:cNvSpPr>
          <p:nvPr>
            <p:ph idx="1"/>
          </p:nvPr>
        </p:nvSpPr>
        <p:spPr>
          <a:xfrm>
            <a:off x="727364" y="1383586"/>
            <a:ext cx="10442863" cy="4645254"/>
          </a:xfrm>
        </p:spPr>
        <p:txBody>
          <a:bodyPr>
            <a:noAutofit/>
          </a:bodyPr>
          <a:lstStyle/>
          <a:p>
            <a:pPr algn="just">
              <a:lnSpc>
                <a:spcPct val="100000"/>
              </a:lnSpc>
              <a:spcBef>
                <a:spcPts val="600"/>
              </a:spcBef>
              <a:spcAft>
                <a:spcPts val="800"/>
              </a:spcAft>
              <a:buFont typeface="Arial" panose="020B0604020202020204" pitchFamily="34" charset="0"/>
              <a:buChar char="•"/>
            </a:pPr>
            <a:r>
              <a:rPr lang="vi-VN" sz="2200" dirty="0">
                <a:solidFill>
                  <a:schemeClr val="tx1"/>
                </a:solidFill>
              </a:rPr>
              <a:t>Nhận định của Nghị quyết Trung ương số 20-NQ/TW ngày 25/10/2017: </a:t>
            </a:r>
            <a:r>
              <a:rPr lang="vi-VN" sz="2200" i="1" dirty="0">
                <a:solidFill>
                  <a:schemeClr val="tx1"/>
                </a:solidFill>
              </a:rPr>
              <a:t>“Hệ thống tổ chức y tế còn thiếu ổn định, hoạt động chưa thực sự hiệu quả, đặc biệt là y tế dự phòng, y tế cơ sở và chăm sóc sức khoẻ ban đầu.”</a:t>
            </a:r>
          </a:p>
          <a:p>
            <a:pPr>
              <a:lnSpc>
                <a:spcPct val="100000"/>
              </a:lnSpc>
              <a:spcBef>
                <a:spcPts val="600"/>
              </a:spcBef>
              <a:spcAft>
                <a:spcPts val="800"/>
              </a:spcAft>
              <a:buFont typeface="Arial" panose="020B0604020202020204" pitchFamily="34" charset="0"/>
              <a:buChar char="•"/>
            </a:pPr>
            <a:r>
              <a:rPr lang="vi-VN" sz="2200" dirty="0">
                <a:solidFill>
                  <a:schemeClr val="tx1"/>
                </a:solidFill>
              </a:rPr>
              <a:t>Các bệnh truyền nhiễm gây dịch có tỷ lệ mắc cao như cúm, tiêu chảy, sốt xuất huyết, tay chân miệng, v.v. Trẻ em và người già, phụ nữ mang thai là những người dễ bị mắc bệnh nhất.</a:t>
            </a:r>
          </a:p>
          <a:p>
            <a:pPr algn="just">
              <a:lnSpc>
                <a:spcPct val="100000"/>
              </a:lnSpc>
              <a:spcBef>
                <a:spcPts val="600"/>
              </a:spcBef>
              <a:spcAft>
                <a:spcPts val="800"/>
              </a:spcAft>
            </a:pPr>
            <a:r>
              <a:rPr lang="vi-VN" sz="2200" dirty="0">
                <a:solidFill>
                  <a:schemeClr val="tx1"/>
                </a:solidFill>
              </a:rPr>
              <a:t>UTCTC là ung thư phổ biến thứ 8 ở phụ nữ Việt Nam, thứ 5 ở phụ nữ 15-44 tuổi. Khoảng 2,1% phụ nữ nhiễm HPV tuýp nguy cơ cao (16 hoặc18). Khoảng 83% UTCTC xâm lấn là do HPV 16 hoặc 18.</a:t>
            </a:r>
          </a:p>
          <a:p>
            <a:pPr algn="just">
              <a:lnSpc>
                <a:spcPct val="100000"/>
              </a:lnSpc>
              <a:spcBef>
                <a:spcPts val="600"/>
              </a:spcBef>
              <a:spcAft>
                <a:spcPts val="800"/>
              </a:spcAft>
            </a:pPr>
            <a:r>
              <a:rPr lang="vi-VN" sz="2200" dirty="0">
                <a:solidFill>
                  <a:schemeClr val="tx1"/>
                </a:solidFill>
              </a:rPr>
              <a:t>Tăng cường khả năng tiếp cận &amp; chẩn đoán sớm của người dân thông qua nâng cao năng lực chẩn đoán cho tuyến YTCS là rất cần thiết.</a:t>
            </a:r>
          </a:p>
          <a:p>
            <a:pPr marL="0" indent="404813" algn="just">
              <a:lnSpc>
                <a:spcPct val="100000"/>
              </a:lnSpc>
              <a:spcBef>
                <a:spcPts val="600"/>
              </a:spcBef>
              <a:spcAft>
                <a:spcPts val="800"/>
              </a:spcAft>
              <a:buNone/>
            </a:pPr>
            <a:r>
              <a:rPr lang="vi-VN" sz="2200" dirty="0">
                <a:solidFill>
                  <a:schemeClr val="tx1"/>
                </a:solidFill>
              </a:rPr>
              <a:t> </a:t>
            </a:r>
          </a:p>
        </p:txBody>
      </p:sp>
    </p:spTree>
    <p:extLst>
      <p:ext uri="{BB962C8B-B14F-4D97-AF65-F5344CB8AC3E}">
        <p14:creationId xmlns:p14="http://schemas.microsoft.com/office/powerpoint/2010/main" val="2584664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D1476-C4F1-1921-06D3-8A14F1C07E89}"/>
              </a:ext>
            </a:extLst>
          </p:cNvPr>
          <p:cNvSpPr>
            <a:spLocks noGrp="1"/>
          </p:cNvSpPr>
          <p:nvPr>
            <p:ph type="title"/>
          </p:nvPr>
        </p:nvSpPr>
        <p:spPr>
          <a:xfrm>
            <a:off x="2767449" y="464035"/>
            <a:ext cx="7010297" cy="581339"/>
          </a:xfrm>
        </p:spPr>
        <p:txBody>
          <a:bodyPr>
            <a:normAutofit/>
          </a:bodyPr>
          <a:lstStyle/>
          <a:p>
            <a:r>
              <a:rPr lang="vi-VN" sz="3200" b="1"/>
              <a:t>Bối cảnh xây dựng dự án</a:t>
            </a:r>
          </a:p>
        </p:txBody>
      </p:sp>
      <p:sp>
        <p:nvSpPr>
          <p:cNvPr id="3" name="Content Placeholder 2">
            <a:extLst>
              <a:ext uri="{FF2B5EF4-FFF2-40B4-BE49-F238E27FC236}">
                <a16:creationId xmlns:a16="http://schemas.microsoft.com/office/drawing/2014/main" id="{79541C53-28FF-3D79-9632-FD13DA0A9E27}"/>
              </a:ext>
            </a:extLst>
          </p:cNvPr>
          <p:cNvSpPr>
            <a:spLocks noGrp="1"/>
          </p:cNvSpPr>
          <p:nvPr>
            <p:ph idx="1"/>
          </p:nvPr>
        </p:nvSpPr>
        <p:spPr>
          <a:xfrm>
            <a:off x="1059873" y="1350335"/>
            <a:ext cx="10453254" cy="4645254"/>
          </a:xfrm>
        </p:spPr>
        <p:txBody>
          <a:bodyPr>
            <a:noAutofit/>
          </a:bodyPr>
          <a:lstStyle/>
          <a:p>
            <a:pPr algn="just">
              <a:lnSpc>
                <a:spcPct val="100000"/>
              </a:lnSpc>
              <a:spcBef>
                <a:spcPts val="600"/>
              </a:spcBef>
              <a:spcAft>
                <a:spcPts val="800"/>
              </a:spcAft>
              <a:buFont typeface="Arial" panose="020B0604020202020204" pitchFamily="34" charset="0"/>
              <a:buChar char="•"/>
            </a:pPr>
            <a:r>
              <a:rPr lang="vi-VN" sz="2200" dirty="0">
                <a:solidFill>
                  <a:schemeClr val="tx1"/>
                </a:solidFill>
                <a:ea typeface="Calibri" panose="020F0502020204030204" pitchFamily="34" charset="0"/>
              </a:rPr>
              <a:t>Ngày 01/6/2023, Ủy ban nhân dân Thành phố ban hành Quyết định số 1486/QĐ-UBND phê duyệt Dự án “Nâng cao năng lực chẩn đoán trong quản lý các bệnh thường gặp ở tuyến y tế cơ sở tại Việt Nam” do Tổ chức FIND tài trợ với Cơ quan chủ quản là Sở Y tế Hải Phòng và cơ quan chủ trì là CDC Hải Phòng</a:t>
            </a:r>
          </a:p>
          <a:p>
            <a:pPr algn="just">
              <a:lnSpc>
                <a:spcPct val="100000"/>
              </a:lnSpc>
              <a:spcBef>
                <a:spcPts val="600"/>
              </a:spcBef>
              <a:spcAft>
                <a:spcPts val="800"/>
              </a:spcAft>
              <a:buFont typeface="Arial" panose="020B0604020202020204" pitchFamily="34" charset="0"/>
              <a:buChar char="•"/>
            </a:pPr>
            <a:r>
              <a:rPr lang="vi-VN" sz="2200" dirty="0">
                <a:solidFill>
                  <a:schemeClr val="tx1"/>
                </a:solidFill>
                <a:ea typeface="Calibri" panose="020F0502020204030204" pitchFamily="34" charset="0"/>
              </a:rPr>
              <a:t>Ngày 01/7/2023, Biên bản ghi nhớ thỏa thuận giữa FIND và Trung tâm Kiểm soát bệnh tật thành phố Hải Phòng về Dự án “Nâng cao năng lực chẩn đoán trong quản lý các bệnh thường gặp ở tuyến y tế cơ sở tại Việt Nam” </a:t>
            </a:r>
          </a:p>
        </p:txBody>
      </p:sp>
    </p:spTree>
    <p:extLst>
      <p:ext uri="{BB962C8B-B14F-4D97-AF65-F5344CB8AC3E}">
        <p14:creationId xmlns:p14="http://schemas.microsoft.com/office/powerpoint/2010/main" val="1526900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D1476-C4F1-1921-06D3-8A14F1C07E89}"/>
              </a:ext>
            </a:extLst>
          </p:cNvPr>
          <p:cNvSpPr>
            <a:spLocks noGrp="1"/>
          </p:cNvSpPr>
          <p:nvPr>
            <p:ph type="title"/>
          </p:nvPr>
        </p:nvSpPr>
        <p:spPr>
          <a:xfrm>
            <a:off x="3183086" y="737997"/>
            <a:ext cx="7010297" cy="581339"/>
          </a:xfrm>
        </p:spPr>
        <p:txBody>
          <a:bodyPr>
            <a:normAutofit/>
          </a:bodyPr>
          <a:lstStyle/>
          <a:p>
            <a:r>
              <a:rPr lang="vi-VN" sz="3200" b="1" dirty="0"/>
              <a:t>Mục tiêu của dự án</a:t>
            </a:r>
          </a:p>
        </p:txBody>
      </p:sp>
      <p:sp>
        <p:nvSpPr>
          <p:cNvPr id="3" name="Content Placeholder 2">
            <a:extLst>
              <a:ext uri="{FF2B5EF4-FFF2-40B4-BE49-F238E27FC236}">
                <a16:creationId xmlns:a16="http://schemas.microsoft.com/office/drawing/2014/main" id="{79541C53-28FF-3D79-9632-FD13DA0A9E27}"/>
              </a:ext>
            </a:extLst>
          </p:cNvPr>
          <p:cNvSpPr>
            <a:spLocks noGrp="1"/>
          </p:cNvSpPr>
          <p:nvPr>
            <p:ph idx="1"/>
          </p:nvPr>
        </p:nvSpPr>
        <p:spPr>
          <a:xfrm>
            <a:off x="1309255" y="1516591"/>
            <a:ext cx="9268690" cy="4645254"/>
          </a:xfrm>
        </p:spPr>
        <p:txBody>
          <a:bodyPr>
            <a:noAutofit/>
          </a:bodyPr>
          <a:lstStyle/>
          <a:p>
            <a:pPr marL="514350" indent="-514350" algn="just">
              <a:lnSpc>
                <a:spcPct val="100000"/>
              </a:lnSpc>
              <a:spcBef>
                <a:spcPts val="600"/>
              </a:spcBef>
              <a:spcAft>
                <a:spcPts val="800"/>
              </a:spcAft>
              <a:buFont typeface="+mj-lt"/>
              <a:buAutoNum type="arabicPeriod"/>
            </a:pPr>
            <a:r>
              <a:rPr lang="vi-VN" sz="2200" dirty="0">
                <a:solidFill>
                  <a:schemeClr val="tx1"/>
                </a:solidFill>
              </a:rPr>
              <a:t>Nâng cao năng lực chẩn đoán tại tuyến y tế cơ sở tại Việt Nam.</a:t>
            </a:r>
          </a:p>
          <a:p>
            <a:pPr marL="514350" indent="-514350" algn="just">
              <a:lnSpc>
                <a:spcPct val="100000"/>
              </a:lnSpc>
              <a:spcBef>
                <a:spcPts val="600"/>
              </a:spcBef>
              <a:spcAft>
                <a:spcPts val="800"/>
              </a:spcAft>
              <a:buFont typeface="+mj-lt"/>
              <a:buAutoNum type="arabicPeriod"/>
            </a:pPr>
            <a:r>
              <a:rPr lang="vi-VN" sz="2200" dirty="0">
                <a:solidFill>
                  <a:schemeClr val="tx1"/>
                </a:solidFill>
              </a:rPr>
              <a:t>Đào tạo nâng cao năng lực chẩn đoán trong quản lý các bệnh thường gặp tại tuyến y tế cơ sở (tuyến xã - huyện).</a:t>
            </a:r>
          </a:p>
          <a:p>
            <a:pPr marL="514350" indent="-514350" algn="just">
              <a:lnSpc>
                <a:spcPct val="100000"/>
              </a:lnSpc>
              <a:spcBef>
                <a:spcPts val="600"/>
              </a:spcBef>
              <a:spcAft>
                <a:spcPts val="800"/>
              </a:spcAft>
              <a:buFont typeface="+mj-lt"/>
              <a:buAutoNum type="arabicPeriod"/>
            </a:pPr>
            <a:r>
              <a:rPr lang="vi-VN" sz="2200" dirty="0">
                <a:solidFill>
                  <a:schemeClr val="tx1"/>
                </a:solidFill>
              </a:rPr>
              <a:t>Hỗ trợ kích hoạt hoạt động chẩn đoán cho các cơ sở y tế thông qua việc cung cấp kit, sinh phẩm chẩn đoán, vật tư tiêu hao, hỗ trợ kĩ thuật, đánh giá và giám sát.</a:t>
            </a:r>
          </a:p>
          <a:p>
            <a:pPr marL="514350" indent="-514350" algn="just">
              <a:lnSpc>
                <a:spcPct val="100000"/>
              </a:lnSpc>
              <a:spcBef>
                <a:spcPts val="600"/>
              </a:spcBef>
              <a:spcAft>
                <a:spcPts val="800"/>
              </a:spcAft>
              <a:buFont typeface="+mj-lt"/>
              <a:buAutoNum type="arabicPeriod"/>
            </a:pPr>
            <a:r>
              <a:rPr lang="vi-VN" sz="2200" dirty="0">
                <a:solidFill>
                  <a:schemeClr val="tx1"/>
                </a:solidFill>
              </a:rPr>
              <a:t>Đánh giá tính chấp nhận, tính khả thi và khả năng chấp nhận chi trả của người dân đối với dịch vụ (Kêt quả được trình bày trong các báo cáo tiếp theo).</a:t>
            </a:r>
          </a:p>
        </p:txBody>
      </p:sp>
    </p:spTree>
    <p:extLst>
      <p:ext uri="{BB962C8B-B14F-4D97-AF65-F5344CB8AC3E}">
        <p14:creationId xmlns:p14="http://schemas.microsoft.com/office/powerpoint/2010/main" val="4199727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D1476-C4F1-1921-06D3-8A14F1C07E89}"/>
              </a:ext>
            </a:extLst>
          </p:cNvPr>
          <p:cNvSpPr>
            <a:spLocks noGrp="1"/>
          </p:cNvSpPr>
          <p:nvPr>
            <p:ph type="title"/>
          </p:nvPr>
        </p:nvSpPr>
        <p:spPr>
          <a:xfrm>
            <a:off x="3699164" y="422471"/>
            <a:ext cx="6702037" cy="581339"/>
          </a:xfrm>
        </p:spPr>
        <p:txBody>
          <a:bodyPr>
            <a:normAutofit/>
          </a:bodyPr>
          <a:lstStyle/>
          <a:p>
            <a:r>
              <a:rPr lang="en-US" sz="3200" b="1" dirty="0"/>
              <a:t>Thông tin </a:t>
            </a:r>
            <a:r>
              <a:rPr lang="en-US" sz="3200" b="1" dirty="0" err="1"/>
              <a:t>dự</a:t>
            </a:r>
            <a:r>
              <a:rPr lang="en-US" sz="3200" b="1" dirty="0"/>
              <a:t> </a:t>
            </a:r>
            <a:r>
              <a:rPr lang="en-US" sz="3200" b="1" dirty="0" err="1"/>
              <a:t>án</a:t>
            </a:r>
            <a:endParaRPr lang="en-US" sz="3200" b="1" dirty="0"/>
          </a:p>
        </p:txBody>
      </p:sp>
      <p:sp>
        <p:nvSpPr>
          <p:cNvPr id="3" name="Content Placeholder 2">
            <a:extLst>
              <a:ext uri="{FF2B5EF4-FFF2-40B4-BE49-F238E27FC236}">
                <a16:creationId xmlns:a16="http://schemas.microsoft.com/office/drawing/2014/main" id="{79541C53-28FF-3D79-9632-FD13DA0A9E27}"/>
              </a:ext>
            </a:extLst>
          </p:cNvPr>
          <p:cNvSpPr>
            <a:spLocks noGrp="1"/>
          </p:cNvSpPr>
          <p:nvPr>
            <p:ph idx="1"/>
          </p:nvPr>
        </p:nvSpPr>
        <p:spPr>
          <a:xfrm>
            <a:off x="1776845" y="1329553"/>
            <a:ext cx="8925692" cy="4645254"/>
          </a:xfrm>
        </p:spPr>
        <p:txBody>
          <a:bodyPr>
            <a:noAutofit/>
          </a:bodyPr>
          <a:lstStyle/>
          <a:p>
            <a:pPr marL="514350" indent="-514350" algn="just">
              <a:lnSpc>
                <a:spcPct val="100000"/>
              </a:lnSpc>
              <a:spcBef>
                <a:spcPts val="600"/>
              </a:spcBef>
              <a:spcAft>
                <a:spcPts val="800"/>
              </a:spcAft>
              <a:buAutoNum type="arabicPeriod"/>
            </a:pPr>
            <a:r>
              <a:rPr lang="vi-VN" sz="2200" dirty="0">
                <a:solidFill>
                  <a:schemeClr val="tx1"/>
                </a:solidFill>
              </a:rPr>
              <a:t>Thời gian: 6/2023 -12/2023</a:t>
            </a:r>
          </a:p>
          <a:p>
            <a:pPr marL="514350" indent="-514350" algn="just">
              <a:lnSpc>
                <a:spcPct val="100000"/>
              </a:lnSpc>
              <a:spcBef>
                <a:spcPts val="600"/>
              </a:spcBef>
              <a:spcAft>
                <a:spcPts val="800"/>
              </a:spcAft>
              <a:buAutoNum type="arabicPeriod"/>
            </a:pPr>
            <a:r>
              <a:rPr lang="vi-VN" sz="2200" dirty="0">
                <a:solidFill>
                  <a:schemeClr val="tx1"/>
                </a:solidFill>
              </a:rPr>
              <a:t>Đối tác và các đơn vị triển khai: FIND Việt Nam, CDC Hải Phòng, TTYT  Thủy Nguyên, TTYT Vĩnh Bảo, TYT xã, Công ty TNHH Roche, Công ty TechUp</a:t>
            </a:r>
          </a:p>
          <a:p>
            <a:pPr marL="514350" indent="-514350" algn="just">
              <a:lnSpc>
                <a:spcPct val="100000"/>
              </a:lnSpc>
              <a:spcBef>
                <a:spcPts val="600"/>
              </a:spcBef>
              <a:spcAft>
                <a:spcPts val="800"/>
              </a:spcAft>
              <a:buAutoNum type="arabicPeriod"/>
            </a:pPr>
            <a:r>
              <a:rPr lang="vi-VN" sz="2200" dirty="0">
                <a:solidFill>
                  <a:schemeClr val="tx1"/>
                </a:solidFill>
              </a:rPr>
              <a:t>Địa điểm</a:t>
            </a:r>
          </a:p>
          <a:p>
            <a:pPr lvl="2" algn="just">
              <a:lnSpc>
                <a:spcPct val="100000"/>
              </a:lnSpc>
              <a:spcBef>
                <a:spcPts val="600"/>
              </a:spcBef>
              <a:spcAft>
                <a:spcPts val="800"/>
              </a:spcAft>
              <a:buFont typeface="Arial" panose="020B0604020202020204" pitchFamily="34" charset="0"/>
              <a:buChar char="•"/>
            </a:pPr>
            <a:r>
              <a:rPr lang="vi-VN" sz="2400" dirty="0">
                <a:solidFill>
                  <a:schemeClr val="tx1"/>
                </a:solidFill>
              </a:rPr>
              <a:t>Huyện Vĩnh Bảo:         20 TYT xã</a:t>
            </a:r>
          </a:p>
          <a:p>
            <a:pPr lvl="2" algn="just">
              <a:lnSpc>
                <a:spcPct val="100000"/>
              </a:lnSpc>
              <a:spcBef>
                <a:spcPts val="600"/>
              </a:spcBef>
              <a:spcAft>
                <a:spcPts val="800"/>
              </a:spcAft>
              <a:buFont typeface="Arial" panose="020B0604020202020204" pitchFamily="34" charset="0"/>
              <a:buChar char="•"/>
            </a:pPr>
            <a:r>
              <a:rPr lang="vi-VN" sz="2400" dirty="0">
                <a:solidFill>
                  <a:schemeClr val="tx1"/>
                </a:solidFill>
              </a:rPr>
              <a:t>Huyện Thủy Nguyên:  20 TYT xã</a:t>
            </a:r>
            <a:endParaRPr lang="vi-VN" sz="1800" dirty="0">
              <a:solidFill>
                <a:schemeClr val="tx1"/>
              </a:solidFill>
            </a:endParaRPr>
          </a:p>
        </p:txBody>
      </p:sp>
    </p:spTree>
    <p:extLst>
      <p:ext uri="{BB962C8B-B14F-4D97-AF65-F5344CB8AC3E}">
        <p14:creationId xmlns:p14="http://schemas.microsoft.com/office/powerpoint/2010/main" val="622572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98590F70-E575-93B7-3759-ACF2637C9592}"/>
              </a:ext>
            </a:extLst>
          </p:cNvPr>
          <p:cNvGraphicFramePr>
            <a:graphicFrameLocks noGrp="1"/>
          </p:cNvGraphicFramePr>
          <p:nvPr>
            <p:ph idx="1"/>
            <p:extLst>
              <p:ext uri="{D42A27DB-BD31-4B8C-83A1-F6EECF244321}">
                <p14:modId xmlns:p14="http://schemas.microsoft.com/office/powerpoint/2010/main" val="4003441990"/>
              </p:ext>
            </p:extLst>
          </p:nvPr>
        </p:nvGraphicFramePr>
        <p:xfrm>
          <a:off x="890153" y="1475512"/>
          <a:ext cx="10446328" cy="4696686"/>
        </p:xfrm>
        <a:graphic>
          <a:graphicData uri="http://schemas.openxmlformats.org/drawingml/2006/table">
            <a:tbl>
              <a:tblPr firstRow="1" bandRow="1">
                <a:tableStyleId>{5C22544A-7EE6-4342-B048-85BDC9FD1C3A}</a:tableStyleId>
              </a:tblPr>
              <a:tblGrid>
                <a:gridCol w="2611582">
                  <a:extLst>
                    <a:ext uri="{9D8B030D-6E8A-4147-A177-3AD203B41FA5}">
                      <a16:colId xmlns:a16="http://schemas.microsoft.com/office/drawing/2014/main" val="4017786737"/>
                    </a:ext>
                  </a:extLst>
                </a:gridCol>
                <a:gridCol w="2611582">
                  <a:extLst>
                    <a:ext uri="{9D8B030D-6E8A-4147-A177-3AD203B41FA5}">
                      <a16:colId xmlns:a16="http://schemas.microsoft.com/office/drawing/2014/main" val="1850570964"/>
                    </a:ext>
                  </a:extLst>
                </a:gridCol>
                <a:gridCol w="2611582">
                  <a:extLst>
                    <a:ext uri="{9D8B030D-6E8A-4147-A177-3AD203B41FA5}">
                      <a16:colId xmlns:a16="http://schemas.microsoft.com/office/drawing/2014/main" val="2274597852"/>
                    </a:ext>
                  </a:extLst>
                </a:gridCol>
                <a:gridCol w="2611582">
                  <a:extLst>
                    <a:ext uri="{9D8B030D-6E8A-4147-A177-3AD203B41FA5}">
                      <a16:colId xmlns:a16="http://schemas.microsoft.com/office/drawing/2014/main" val="1197862290"/>
                    </a:ext>
                  </a:extLst>
                </a:gridCol>
              </a:tblGrid>
              <a:tr h="416596">
                <a:tc gridSpan="2">
                  <a:txBody>
                    <a:bodyPr/>
                    <a:lstStyle/>
                    <a:p>
                      <a:pPr algn="ctr"/>
                      <a:r>
                        <a:rPr lang="en-US" sz="2000" b="1" dirty="0" err="1">
                          <a:latin typeface="Arial" panose="020B0604020202020204" pitchFamily="34" charset="0"/>
                          <a:cs typeface="Arial" panose="020B0604020202020204" pitchFamily="34" charset="0"/>
                        </a:rPr>
                        <a:t>Huyện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Vĩnh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Bảo</a:t>
                      </a:r>
                      <a:r>
                        <a:rPr lang="en-US" sz="2000" b="1" dirty="0">
                          <a:latin typeface="Arial" panose="020B0604020202020204" pitchFamily="34" charset="0"/>
                          <a:cs typeface="Arial" panose="020B0604020202020204" pitchFamily="34" charset="0"/>
                        </a:rPr>
                        <a:t> (20 </a:t>
                      </a:r>
                      <a:r>
                        <a:rPr lang="en-US" sz="2000" b="1" dirty="0" err="1">
                          <a:latin typeface="Arial" panose="020B0604020202020204" pitchFamily="34" charset="0"/>
                          <a:cs typeface="Arial" panose="020B0604020202020204" pitchFamily="34" charset="0"/>
                        </a:rPr>
                        <a:t>Trạm</a:t>
                      </a:r>
                      <a:r>
                        <a:rPr lang="en-US" sz="2000" b="1" dirty="0">
                          <a:latin typeface="Arial" panose="020B0604020202020204" pitchFamily="34" charset="0"/>
                          <a:cs typeface="Arial" panose="020B0604020202020204" pitchFamily="34" charset="0"/>
                        </a:rPr>
                        <a:t> Y </a:t>
                      </a:r>
                      <a:r>
                        <a:rPr lang="en-US" sz="2000" b="1" dirty="0" err="1">
                          <a:latin typeface="Arial" panose="020B0604020202020204" pitchFamily="34" charset="0"/>
                          <a:cs typeface="Arial" panose="020B0604020202020204" pitchFamily="34" charset="0"/>
                        </a:rPr>
                        <a:t>tế</a:t>
                      </a:r>
                      <a:r>
                        <a:rPr lang="en-US" sz="2000" b="1"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2400" b="0">
                        <a:latin typeface="Arial" panose="020B0604020202020204" pitchFamily="34" charset="0"/>
                        <a:cs typeface="Arial" panose="020B0604020202020204" pitchFamily="34" charset="0"/>
                      </a:endParaRPr>
                    </a:p>
                  </a:txBody>
                  <a:tcPr/>
                </a:tc>
                <a:tc gridSpan="2">
                  <a:txBody>
                    <a:bodyPr/>
                    <a:lstStyle/>
                    <a:p>
                      <a:r>
                        <a:rPr lang="en-US" sz="2000" b="1" dirty="0" err="1">
                          <a:latin typeface="Arial" panose="020B0604020202020204" pitchFamily="34" charset="0"/>
                          <a:cs typeface="Arial" panose="020B0604020202020204" pitchFamily="34" charset="0"/>
                        </a:rPr>
                        <a:t>Huyện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Thủy</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Nguyên</a:t>
                      </a:r>
                      <a:r>
                        <a:rPr lang="en-US" sz="2000" b="1" dirty="0">
                          <a:latin typeface="Arial" panose="020B0604020202020204" pitchFamily="34" charset="0"/>
                          <a:cs typeface="Arial" panose="020B0604020202020204" pitchFamily="34" charset="0"/>
                        </a:rPr>
                        <a:t> (20 </a:t>
                      </a:r>
                      <a:r>
                        <a:rPr lang="en-US" sz="2000" b="1" dirty="0" err="1">
                          <a:latin typeface="Arial" panose="020B0604020202020204" pitchFamily="34" charset="0"/>
                          <a:cs typeface="Arial" panose="020B0604020202020204" pitchFamily="34" charset="0"/>
                        </a:rPr>
                        <a:t>Trạm</a:t>
                      </a:r>
                      <a:r>
                        <a:rPr lang="en-US" sz="2000" b="1" dirty="0">
                          <a:latin typeface="Arial" panose="020B0604020202020204" pitchFamily="34" charset="0"/>
                          <a:cs typeface="Arial" panose="020B0604020202020204" pitchFamily="34" charset="0"/>
                        </a:rPr>
                        <a:t> Y </a:t>
                      </a:r>
                      <a:r>
                        <a:rPr lang="en-US" sz="2000" b="1" dirty="0" err="1">
                          <a:latin typeface="Arial" panose="020B0604020202020204" pitchFamily="34" charset="0"/>
                          <a:cs typeface="Arial" panose="020B0604020202020204" pitchFamily="34" charset="0"/>
                        </a:rPr>
                        <a:t>tế</a:t>
                      </a:r>
                      <a:r>
                        <a:rPr lang="en-US" sz="2000" b="1"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2400" b="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02630069"/>
                  </a:ext>
                </a:extLst>
              </a:tr>
              <a:tr h="428009">
                <a:tc>
                  <a:txBody>
                    <a:bodyPr/>
                    <a:lstStyle/>
                    <a:p>
                      <a:r>
                        <a:rPr lang="en-US" sz="1800" b="0" kern="1200" dirty="0" err="1">
                          <a:solidFill>
                            <a:schemeClr val="accent1">
                              <a:lumMod val="50000"/>
                            </a:schemeClr>
                          </a:solidFill>
                          <a:effectLst/>
                          <a:latin typeface="Arial" panose="020B0604020202020204" pitchFamily="34" charset="0"/>
                          <a:ea typeface="+mn-ea"/>
                          <a:cs typeface="Arial" panose="020B0604020202020204" pitchFamily="34" charset="0"/>
                        </a:rPr>
                        <a:t>Vĩnh</a:t>
                      </a:r>
                      <a:r>
                        <a:rPr lang="en-US" sz="1800" b="0" kern="1200" dirty="0">
                          <a:solidFill>
                            <a:schemeClr val="accent1">
                              <a:lumMod val="50000"/>
                            </a:schemeClr>
                          </a:solidFill>
                          <a:effectLst/>
                          <a:latin typeface="Arial" panose="020B0604020202020204" pitchFamily="34" charset="0"/>
                          <a:ea typeface="+mn-ea"/>
                          <a:cs typeface="Arial" panose="020B0604020202020204" pitchFamily="34" charset="0"/>
                        </a:rPr>
                        <a:t> An</a:t>
                      </a:r>
                      <a:endParaRPr lang="en-US" sz="1800" b="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kern="1200" dirty="0" err="1">
                          <a:solidFill>
                            <a:schemeClr val="accent1">
                              <a:lumMod val="50000"/>
                            </a:schemeClr>
                          </a:solidFill>
                          <a:effectLst/>
                          <a:latin typeface="Arial" panose="020B0604020202020204" pitchFamily="34" charset="0"/>
                          <a:ea typeface="+mn-ea"/>
                          <a:cs typeface="Arial" panose="020B0604020202020204" pitchFamily="34" charset="0"/>
                        </a:rPr>
                        <a:t>Hùng</a:t>
                      </a:r>
                      <a:r>
                        <a:rPr lang="en-US" sz="1800" b="0" kern="1200" dirty="0">
                          <a:solidFill>
                            <a:schemeClr val="accent1">
                              <a:lumMod val="50000"/>
                            </a:schemeClr>
                          </a:solidFill>
                          <a:effectLst/>
                          <a:latin typeface="Arial" panose="020B0604020202020204" pitchFamily="34" charset="0"/>
                          <a:ea typeface="+mn-ea"/>
                          <a:cs typeface="Arial" panose="020B0604020202020204" pitchFamily="34" charset="0"/>
                        </a:rPr>
                        <a:t> </a:t>
                      </a:r>
                      <a:r>
                        <a:rPr lang="en-US" sz="1800" b="0" kern="1200" dirty="0" err="1">
                          <a:solidFill>
                            <a:schemeClr val="accent1">
                              <a:lumMod val="50000"/>
                            </a:schemeClr>
                          </a:solidFill>
                          <a:effectLst/>
                          <a:latin typeface="Arial" panose="020B0604020202020204" pitchFamily="34" charset="0"/>
                          <a:ea typeface="+mn-ea"/>
                          <a:cs typeface="Arial" panose="020B0604020202020204" pitchFamily="34" charset="0"/>
                        </a:rPr>
                        <a:t>Tiến</a:t>
                      </a:r>
                      <a:endParaRPr lang="en-US" sz="1800" b="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800" b="0" kern="1200" dirty="0" err="1">
                          <a:solidFill>
                            <a:schemeClr val="accent3">
                              <a:lumMod val="50000"/>
                            </a:schemeClr>
                          </a:solidFill>
                          <a:effectLst/>
                          <a:latin typeface="Arial" panose="020B0604020202020204" pitchFamily="34" charset="0"/>
                          <a:ea typeface="+mn-ea"/>
                          <a:cs typeface="Arial" panose="020B0604020202020204" pitchFamily="34" charset="0"/>
                        </a:rPr>
                        <a:t>Thủy</a:t>
                      </a:r>
                      <a:r>
                        <a:rPr lang="en-GB" sz="1800" b="0" kern="1200" dirty="0">
                          <a:solidFill>
                            <a:schemeClr val="accent3">
                              <a:lumMod val="50000"/>
                            </a:schemeClr>
                          </a:solidFill>
                          <a:effectLst/>
                          <a:latin typeface="Arial" panose="020B0604020202020204" pitchFamily="34" charset="0"/>
                          <a:ea typeface="+mn-ea"/>
                          <a:cs typeface="Arial" panose="020B0604020202020204" pitchFamily="34" charset="0"/>
                        </a:rPr>
                        <a:t> </a:t>
                      </a:r>
                      <a:r>
                        <a:rPr lang="en-GB" sz="1800" b="0" kern="1200" dirty="0" err="1">
                          <a:solidFill>
                            <a:schemeClr val="accent3">
                              <a:lumMod val="50000"/>
                            </a:schemeClr>
                          </a:solidFill>
                          <a:effectLst/>
                          <a:latin typeface="Arial" panose="020B0604020202020204" pitchFamily="34" charset="0"/>
                          <a:ea typeface="+mn-ea"/>
                          <a:cs typeface="Arial" panose="020B0604020202020204" pitchFamily="34" charset="0"/>
                        </a:rPr>
                        <a:t>Sơn</a:t>
                      </a:r>
                      <a:endParaRPr lang="en-US" sz="1800" b="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800" b="0" kern="1200" dirty="0">
                          <a:solidFill>
                            <a:schemeClr val="accent3">
                              <a:lumMod val="50000"/>
                            </a:schemeClr>
                          </a:solidFill>
                          <a:effectLst/>
                          <a:latin typeface="Arial" panose="020B0604020202020204" pitchFamily="34" charset="0"/>
                          <a:ea typeface="+mn-ea"/>
                          <a:cs typeface="Arial" panose="020B0604020202020204" pitchFamily="34" charset="0"/>
                        </a:rPr>
                        <a:t>An </a:t>
                      </a:r>
                      <a:r>
                        <a:rPr lang="en-GB" sz="1800" b="0" kern="1200" dirty="0" err="1">
                          <a:solidFill>
                            <a:schemeClr val="accent3">
                              <a:lumMod val="50000"/>
                            </a:schemeClr>
                          </a:solidFill>
                          <a:effectLst/>
                          <a:latin typeface="Arial" panose="020B0604020202020204" pitchFamily="34" charset="0"/>
                          <a:ea typeface="+mn-ea"/>
                          <a:cs typeface="Arial" panose="020B0604020202020204" pitchFamily="34" charset="0"/>
                        </a:rPr>
                        <a:t>Sơn</a:t>
                      </a:r>
                      <a:endParaRPr lang="en-US" sz="1800" b="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7133766"/>
                  </a:ext>
                </a:extLst>
              </a:tr>
              <a:tr h="428009">
                <a:tc>
                  <a:txBody>
                    <a:bodyPr/>
                    <a:lstStyle/>
                    <a:p>
                      <a:r>
                        <a:rPr lang="en-US" sz="1800" b="0" kern="1200" dirty="0">
                          <a:solidFill>
                            <a:schemeClr val="accent1">
                              <a:lumMod val="50000"/>
                            </a:schemeClr>
                          </a:solidFill>
                          <a:effectLst/>
                          <a:latin typeface="Arial" panose="020B0604020202020204" pitchFamily="34" charset="0"/>
                          <a:ea typeface="+mn-ea"/>
                          <a:cs typeface="Arial" panose="020B0604020202020204" pitchFamily="34" charset="0"/>
                        </a:rPr>
                        <a:t>Vinh Quang</a:t>
                      </a:r>
                      <a:endParaRPr lang="en-US" sz="1800" b="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kern="1200" dirty="0" err="1">
                          <a:solidFill>
                            <a:schemeClr val="accent1">
                              <a:lumMod val="50000"/>
                            </a:schemeClr>
                          </a:solidFill>
                          <a:effectLst/>
                          <a:latin typeface="Arial" panose="020B0604020202020204" pitchFamily="34" charset="0"/>
                          <a:ea typeface="+mn-ea"/>
                          <a:cs typeface="Arial" panose="020B0604020202020204" pitchFamily="34" charset="0"/>
                        </a:rPr>
                        <a:t>Hòa</a:t>
                      </a:r>
                      <a:r>
                        <a:rPr lang="en-US" sz="1800" b="0" kern="1200" dirty="0">
                          <a:solidFill>
                            <a:schemeClr val="accent1">
                              <a:lumMod val="50000"/>
                            </a:schemeClr>
                          </a:solidFill>
                          <a:effectLst/>
                          <a:latin typeface="Arial" panose="020B0604020202020204" pitchFamily="34" charset="0"/>
                          <a:ea typeface="+mn-ea"/>
                          <a:cs typeface="Arial" panose="020B0604020202020204" pitchFamily="34" charset="0"/>
                        </a:rPr>
                        <a:t> Bình</a:t>
                      </a:r>
                      <a:endParaRPr lang="en-US" sz="1800" b="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800" b="0" kern="1200" dirty="0" err="1">
                          <a:solidFill>
                            <a:schemeClr val="accent3">
                              <a:lumMod val="50000"/>
                            </a:schemeClr>
                          </a:solidFill>
                          <a:effectLst/>
                          <a:latin typeface="Arial" panose="020B0604020202020204" pitchFamily="34" charset="0"/>
                          <a:ea typeface="+mn-ea"/>
                          <a:cs typeface="Arial" panose="020B0604020202020204" pitchFamily="34" charset="0"/>
                        </a:rPr>
                        <a:t>Thủy</a:t>
                      </a:r>
                      <a:r>
                        <a:rPr lang="en-GB" sz="1800" b="0" kern="1200" dirty="0">
                          <a:solidFill>
                            <a:schemeClr val="accent3">
                              <a:lumMod val="50000"/>
                            </a:schemeClr>
                          </a:solidFill>
                          <a:effectLst/>
                          <a:latin typeface="Arial" panose="020B0604020202020204" pitchFamily="34" charset="0"/>
                          <a:ea typeface="+mn-ea"/>
                          <a:cs typeface="Arial" panose="020B0604020202020204" pitchFamily="34" charset="0"/>
                        </a:rPr>
                        <a:t> </a:t>
                      </a:r>
                      <a:r>
                        <a:rPr lang="en-GB" sz="1800" b="0" kern="1200" dirty="0" err="1">
                          <a:solidFill>
                            <a:schemeClr val="accent3">
                              <a:lumMod val="50000"/>
                            </a:schemeClr>
                          </a:solidFill>
                          <a:effectLst/>
                          <a:latin typeface="Arial" panose="020B0604020202020204" pitchFamily="34" charset="0"/>
                          <a:ea typeface="+mn-ea"/>
                          <a:cs typeface="Arial" panose="020B0604020202020204" pitchFamily="34" charset="0"/>
                        </a:rPr>
                        <a:t>Đường</a:t>
                      </a:r>
                      <a:endParaRPr lang="en-US" sz="1800" b="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800" b="0" kern="1200" dirty="0" err="1">
                          <a:solidFill>
                            <a:schemeClr val="accent3">
                              <a:lumMod val="50000"/>
                            </a:schemeClr>
                          </a:solidFill>
                          <a:effectLst/>
                          <a:latin typeface="Arial" panose="020B0604020202020204" pitchFamily="34" charset="0"/>
                          <a:ea typeface="+mn-ea"/>
                          <a:cs typeface="Arial" panose="020B0604020202020204" pitchFamily="34" charset="0"/>
                        </a:rPr>
                        <a:t>Phù</a:t>
                      </a:r>
                      <a:r>
                        <a:rPr lang="en-GB" sz="1800" b="0" kern="1200" dirty="0">
                          <a:solidFill>
                            <a:schemeClr val="accent3">
                              <a:lumMod val="50000"/>
                            </a:schemeClr>
                          </a:solidFill>
                          <a:effectLst/>
                          <a:latin typeface="Arial" panose="020B0604020202020204" pitchFamily="34" charset="0"/>
                          <a:ea typeface="+mn-ea"/>
                          <a:cs typeface="Arial" panose="020B0604020202020204" pitchFamily="34" charset="0"/>
                        </a:rPr>
                        <a:t> </a:t>
                      </a:r>
                      <a:r>
                        <a:rPr lang="en-GB" sz="1800" b="0" kern="1200" dirty="0" err="1">
                          <a:solidFill>
                            <a:schemeClr val="accent3">
                              <a:lumMod val="50000"/>
                            </a:schemeClr>
                          </a:solidFill>
                          <a:effectLst/>
                          <a:latin typeface="Arial" panose="020B0604020202020204" pitchFamily="34" charset="0"/>
                          <a:ea typeface="+mn-ea"/>
                          <a:cs typeface="Arial" panose="020B0604020202020204" pitchFamily="34" charset="0"/>
                        </a:rPr>
                        <a:t>Ninh</a:t>
                      </a:r>
                      <a:endParaRPr lang="en-US" sz="1800" b="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3777103"/>
                  </a:ext>
                </a:extLst>
              </a:tr>
              <a:tr h="428009">
                <a:tc>
                  <a:txBody>
                    <a:bodyPr/>
                    <a:lstStyle/>
                    <a:p>
                      <a:r>
                        <a:rPr lang="en-US" sz="1800" b="0" kern="1200" dirty="0" err="1">
                          <a:solidFill>
                            <a:schemeClr val="accent1">
                              <a:lumMod val="50000"/>
                            </a:schemeClr>
                          </a:solidFill>
                          <a:effectLst/>
                          <a:latin typeface="Arial" panose="020B0604020202020204" pitchFamily="34" charset="0"/>
                          <a:ea typeface="+mn-ea"/>
                          <a:cs typeface="Arial" panose="020B0604020202020204" pitchFamily="34" charset="0"/>
                        </a:rPr>
                        <a:t>Việt</a:t>
                      </a:r>
                      <a:r>
                        <a:rPr lang="en-US" sz="1800" b="0" kern="1200" dirty="0">
                          <a:solidFill>
                            <a:schemeClr val="accent1">
                              <a:lumMod val="50000"/>
                            </a:schemeClr>
                          </a:solidFill>
                          <a:effectLst/>
                          <a:latin typeface="Arial" panose="020B0604020202020204" pitchFamily="34" charset="0"/>
                          <a:ea typeface="+mn-ea"/>
                          <a:cs typeface="Arial" panose="020B0604020202020204" pitchFamily="34" charset="0"/>
                        </a:rPr>
                        <a:t> </a:t>
                      </a:r>
                      <a:r>
                        <a:rPr lang="en-US" sz="1800" b="0" kern="1200" dirty="0" err="1">
                          <a:solidFill>
                            <a:schemeClr val="accent1">
                              <a:lumMod val="50000"/>
                            </a:schemeClr>
                          </a:solidFill>
                          <a:effectLst/>
                          <a:latin typeface="Arial" panose="020B0604020202020204" pitchFamily="34" charset="0"/>
                          <a:ea typeface="+mn-ea"/>
                          <a:cs typeface="Arial" panose="020B0604020202020204" pitchFamily="34" charset="0"/>
                        </a:rPr>
                        <a:t>Tiến</a:t>
                      </a:r>
                      <a:endParaRPr lang="en-US" sz="1800" b="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kern="1200" dirty="0" err="1">
                          <a:solidFill>
                            <a:schemeClr val="accent1">
                              <a:lumMod val="50000"/>
                            </a:schemeClr>
                          </a:solidFill>
                          <a:effectLst/>
                          <a:latin typeface="Arial" panose="020B0604020202020204" pitchFamily="34" charset="0"/>
                          <a:ea typeface="+mn-ea"/>
                          <a:cs typeface="Arial" panose="020B0604020202020204" pitchFamily="34" charset="0"/>
                        </a:rPr>
                        <a:t>Hiệp</a:t>
                      </a:r>
                      <a:r>
                        <a:rPr lang="en-US" sz="1800" b="0" kern="1200" dirty="0">
                          <a:solidFill>
                            <a:schemeClr val="accent1">
                              <a:lumMod val="50000"/>
                            </a:schemeClr>
                          </a:solidFill>
                          <a:effectLst/>
                          <a:latin typeface="Arial" panose="020B0604020202020204" pitchFamily="34" charset="0"/>
                          <a:ea typeface="+mn-ea"/>
                          <a:cs typeface="Arial" panose="020B0604020202020204" pitchFamily="34" charset="0"/>
                        </a:rPr>
                        <a:t> </a:t>
                      </a:r>
                      <a:r>
                        <a:rPr lang="en-US" sz="1800" b="0" kern="1200" dirty="0" err="1">
                          <a:solidFill>
                            <a:schemeClr val="accent1">
                              <a:lumMod val="50000"/>
                            </a:schemeClr>
                          </a:solidFill>
                          <a:effectLst/>
                          <a:latin typeface="Arial" panose="020B0604020202020204" pitchFamily="34" charset="0"/>
                          <a:ea typeface="+mn-ea"/>
                          <a:cs typeface="Arial" panose="020B0604020202020204" pitchFamily="34" charset="0"/>
                        </a:rPr>
                        <a:t>Hòa</a:t>
                      </a:r>
                      <a:endParaRPr lang="en-US" sz="1800" b="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800" b="0" kern="1200" dirty="0" err="1">
                          <a:solidFill>
                            <a:schemeClr val="accent3">
                              <a:lumMod val="50000"/>
                            </a:schemeClr>
                          </a:solidFill>
                          <a:effectLst/>
                          <a:latin typeface="Arial" panose="020B0604020202020204" pitchFamily="34" charset="0"/>
                          <a:ea typeface="+mn-ea"/>
                          <a:cs typeface="Arial" panose="020B0604020202020204" pitchFamily="34" charset="0"/>
                        </a:rPr>
                        <a:t>Dương</a:t>
                      </a:r>
                      <a:r>
                        <a:rPr lang="en-GB" sz="1800" b="0" kern="1200" dirty="0">
                          <a:solidFill>
                            <a:schemeClr val="accent3">
                              <a:lumMod val="50000"/>
                            </a:schemeClr>
                          </a:solidFill>
                          <a:effectLst/>
                          <a:latin typeface="Arial" panose="020B0604020202020204" pitchFamily="34" charset="0"/>
                          <a:ea typeface="+mn-ea"/>
                          <a:cs typeface="Arial" panose="020B0604020202020204" pitchFamily="34" charset="0"/>
                        </a:rPr>
                        <a:t> Quan</a:t>
                      </a:r>
                      <a:endParaRPr lang="en-US" sz="1800" b="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800" b="0" kern="1200" dirty="0" err="1">
                          <a:solidFill>
                            <a:schemeClr val="accent3">
                              <a:lumMod val="50000"/>
                            </a:schemeClr>
                          </a:solidFill>
                          <a:effectLst/>
                          <a:latin typeface="Arial" panose="020B0604020202020204" pitchFamily="34" charset="0"/>
                          <a:ea typeface="+mn-ea"/>
                          <a:cs typeface="Arial" panose="020B0604020202020204" pitchFamily="34" charset="0"/>
                        </a:rPr>
                        <a:t>Hợp</a:t>
                      </a:r>
                      <a:r>
                        <a:rPr lang="en-GB" sz="1800" b="0" kern="1200" dirty="0">
                          <a:solidFill>
                            <a:schemeClr val="accent3">
                              <a:lumMod val="50000"/>
                            </a:schemeClr>
                          </a:solidFill>
                          <a:effectLst/>
                          <a:latin typeface="Arial" panose="020B0604020202020204" pitchFamily="34" charset="0"/>
                          <a:ea typeface="+mn-ea"/>
                          <a:cs typeface="Arial" panose="020B0604020202020204" pitchFamily="34" charset="0"/>
                        </a:rPr>
                        <a:t> Thành</a:t>
                      </a:r>
                      <a:endParaRPr lang="en-US" sz="1800" b="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1987895"/>
                  </a:ext>
                </a:extLst>
              </a:tr>
              <a:tr h="428009">
                <a:tc>
                  <a:txBody>
                    <a:bodyPr/>
                    <a:lstStyle/>
                    <a:p>
                      <a:r>
                        <a:rPr lang="en-US" sz="1800" b="0" kern="1200" dirty="0">
                          <a:solidFill>
                            <a:schemeClr val="accent1">
                              <a:lumMod val="50000"/>
                            </a:schemeClr>
                          </a:solidFill>
                          <a:effectLst/>
                          <a:latin typeface="Arial" panose="020B0604020202020204" pitchFamily="34" charset="0"/>
                          <a:ea typeface="+mn-ea"/>
                          <a:cs typeface="Arial" panose="020B0604020202020204" pitchFamily="34" charset="0"/>
                        </a:rPr>
                        <a:t>Trung </a:t>
                      </a:r>
                      <a:r>
                        <a:rPr lang="en-US" sz="1800" b="0" kern="1200" dirty="0" err="1">
                          <a:solidFill>
                            <a:schemeClr val="accent1">
                              <a:lumMod val="50000"/>
                            </a:schemeClr>
                          </a:solidFill>
                          <a:effectLst/>
                          <a:latin typeface="Arial" panose="020B0604020202020204" pitchFamily="34" charset="0"/>
                          <a:ea typeface="+mn-ea"/>
                          <a:cs typeface="Arial" panose="020B0604020202020204" pitchFamily="34" charset="0"/>
                        </a:rPr>
                        <a:t>Lập</a:t>
                      </a:r>
                      <a:endParaRPr lang="en-US" sz="1800" b="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kern="1200" dirty="0">
                          <a:solidFill>
                            <a:schemeClr val="accent1">
                              <a:lumMod val="50000"/>
                            </a:schemeClr>
                          </a:solidFill>
                          <a:effectLst/>
                          <a:latin typeface="Arial" panose="020B0604020202020204" pitchFamily="34" charset="0"/>
                          <a:ea typeface="+mn-ea"/>
                          <a:cs typeface="Arial" panose="020B0604020202020204" pitchFamily="34" charset="0"/>
                        </a:rPr>
                        <a:t>Giang </a:t>
                      </a:r>
                      <a:r>
                        <a:rPr lang="en-US" sz="1800" b="0" kern="1200" dirty="0" err="1">
                          <a:solidFill>
                            <a:schemeClr val="accent1">
                              <a:lumMod val="50000"/>
                            </a:schemeClr>
                          </a:solidFill>
                          <a:effectLst/>
                          <a:latin typeface="Arial" panose="020B0604020202020204" pitchFamily="34" charset="0"/>
                          <a:ea typeface="+mn-ea"/>
                          <a:cs typeface="Arial" panose="020B0604020202020204" pitchFamily="34" charset="0"/>
                        </a:rPr>
                        <a:t>Biên</a:t>
                      </a:r>
                      <a:endParaRPr lang="en-US" sz="1800" b="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800" b="0" kern="1200" dirty="0">
                          <a:solidFill>
                            <a:schemeClr val="accent3">
                              <a:lumMod val="50000"/>
                            </a:schemeClr>
                          </a:solidFill>
                          <a:effectLst/>
                          <a:latin typeface="Arial" panose="020B0604020202020204" pitchFamily="34" charset="0"/>
                          <a:ea typeface="+mn-ea"/>
                          <a:cs typeface="Arial" panose="020B0604020202020204" pitchFamily="34" charset="0"/>
                        </a:rPr>
                        <a:t>Trung Hà</a:t>
                      </a:r>
                      <a:endParaRPr lang="en-US" sz="1800" b="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800" b="0" kern="1200" dirty="0">
                          <a:solidFill>
                            <a:schemeClr val="accent3">
                              <a:lumMod val="50000"/>
                            </a:schemeClr>
                          </a:solidFill>
                          <a:effectLst/>
                          <a:latin typeface="Arial" panose="020B0604020202020204" pitchFamily="34" charset="0"/>
                          <a:ea typeface="+mn-ea"/>
                          <a:cs typeface="Arial" panose="020B0604020202020204" pitchFamily="34" charset="0"/>
                        </a:rPr>
                        <a:t>Minh Tân</a:t>
                      </a:r>
                      <a:endParaRPr lang="en-US" sz="1800" b="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6409681"/>
                  </a:ext>
                </a:extLst>
              </a:tr>
              <a:tr h="428009">
                <a:tc>
                  <a:txBody>
                    <a:bodyPr/>
                    <a:lstStyle/>
                    <a:p>
                      <a:r>
                        <a:rPr lang="en-US" sz="1800" b="0" kern="1200" dirty="0" err="1">
                          <a:solidFill>
                            <a:schemeClr val="accent1">
                              <a:lumMod val="50000"/>
                            </a:schemeClr>
                          </a:solidFill>
                          <a:effectLst/>
                          <a:latin typeface="Arial" panose="020B0604020202020204" pitchFamily="34" charset="0"/>
                          <a:ea typeface="+mn-ea"/>
                          <a:cs typeface="Arial" panose="020B0604020202020204" pitchFamily="34" charset="0"/>
                        </a:rPr>
                        <a:t>Trấn</a:t>
                      </a:r>
                      <a:r>
                        <a:rPr lang="en-US" sz="1800" b="0" kern="1200" dirty="0">
                          <a:solidFill>
                            <a:schemeClr val="accent1">
                              <a:lumMod val="50000"/>
                            </a:schemeClr>
                          </a:solidFill>
                          <a:effectLst/>
                          <a:latin typeface="Arial" panose="020B0604020202020204" pitchFamily="34" charset="0"/>
                          <a:ea typeface="+mn-ea"/>
                          <a:cs typeface="Arial" panose="020B0604020202020204" pitchFamily="34" charset="0"/>
                        </a:rPr>
                        <a:t> </a:t>
                      </a:r>
                      <a:r>
                        <a:rPr lang="en-US" sz="1800" b="0" kern="1200" dirty="0" err="1">
                          <a:solidFill>
                            <a:schemeClr val="accent1">
                              <a:lumMod val="50000"/>
                            </a:schemeClr>
                          </a:solidFill>
                          <a:effectLst/>
                          <a:latin typeface="Arial" panose="020B0604020202020204" pitchFamily="34" charset="0"/>
                          <a:ea typeface="+mn-ea"/>
                          <a:cs typeface="Arial" panose="020B0604020202020204" pitchFamily="34" charset="0"/>
                        </a:rPr>
                        <a:t>Dương</a:t>
                      </a:r>
                      <a:endParaRPr lang="en-US" sz="1800" b="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kern="1200" dirty="0" err="1">
                          <a:solidFill>
                            <a:schemeClr val="accent1">
                              <a:lumMod val="50000"/>
                            </a:schemeClr>
                          </a:solidFill>
                          <a:effectLst/>
                          <a:latin typeface="Arial" panose="020B0604020202020204" pitchFamily="34" charset="0"/>
                          <a:ea typeface="+mn-ea"/>
                          <a:cs typeface="Arial" panose="020B0604020202020204" pitchFamily="34" charset="0"/>
                        </a:rPr>
                        <a:t>Đồng</a:t>
                      </a:r>
                      <a:r>
                        <a:rPr lang="en-US" sz="1800" b="0" kern="1200" dirty="0">
                          <a:solidFill>
                            <a:schemeClr val="accent1">
                              <a:lumMod val="50000"/>
                            </a:schemeClr>
                          </a:solidFill>
                          <a:effectLst/>
                          <a:latin typeface="Arial" panose="020B0604020202020204" pitchFamily="34" charset="0"/>
                          <a:ea typeface="+mn-ea"/>
                          <a:cs typeface="Arial" panose="020B0604020202020204" pitchFamily="34" charset="0"/>
                        </a:rPr>
                        <a:t> Minh</a:t>
                      </a:r>
                      <a:endParaRPr lang="en-US" sz="1800" b="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800" b="0" kern="1200" dirty="0">
                          <a:solidFill>
                            <a:schemeClr val="accent3">
                              <a:lumMod val="50000"/>
                            </a:schemeClr>
                          </a:solidFill>
                          <a:effectLst/>
                          <a:latin typeface="Arial" panose="020B0604020202020204" pitchFamily="34" charset="0"/>
                          <a:ea typeface="+mn-ea"/>
                          <a:cs typeface="Arial" panose="020B0604020202020204" pitchFamily="34" charset="0"/>
                        </a:rPr>
                        <a:t>An </a:t>
                      </a:r>
                      <a:r>
                        <a:rPr lang="en-GB" sz="1800" b="0" kern="1200" dirty="0" err="1">
                          <a:solidFill>
                            <a:schemeClr val="accent3">
                              <a:lumMod val="50000"/>
                            </a:schemeClr>
                          </a:solidFill>
                          <a:effectLst/>
                          <a:latin typeface="Arial" panose="020B0604020202020204" pitchFamily="34" charset="0"/>
                          <a:ea typeface="+mn-ea"/>
                          <a:cs typeface="Arial" panose="020B0604020202020204" pitchFamily="34" charset="0"/>
                        </a:rPr>
                        <a:t>Lư</a:t>
                      </a:r>
                      <a:endParaRPr lang="en-US" sz="1800" b="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800" b="0" kern="1200" dirty="0" err="1">
                          <a:solidFill>
                            <a:schemeClr val="accent3">
                              <a:lumMod val="50000"/>
                            </a:schemeClr>
                          </a:solidFill>
                          <a:effectLst/>
                          <a:latin typeface="Arial" panose="020B0604020202020204" pitchFamily="34" charset="0"/>
                          <a:ea typeface="+mn-ea"/>
                          <a:cs typeface="Arial" panose="020B0604020202020204" pitchFamily="34" charset="0"/>
                        </a:rPr>
                        <a:t>Lưu</a:t>
                      </a:r>
                      <a:r>
                        <a:rPr lang="en-GB" sz="1800" b="0" kern="1200" dirty="0">
                          <a:solidFill>
                            <a:schemeClr val="accent3">
                              <a:lumMod val="50000"/>
                            </a:schemeClr>
                          </a:solidFill>
                          <a:effectLst/>
                          <a:latin typeface="Arial" panose="020B0604020202020204" pitchFamily="34" charset="0"/>
                          <a:ea typeface="+mn-ea"/>
                          <a:cs typeface="Arial" panose="020B0604020202020204" pitchFamily="34" charset="0"/>
                        </a:rPr>
                        <a:t> </a:t>
                      </a:r>
                      <a:r>
                        <a:rPr lang="en-GB" sz="1800" b="0" kern="1200" dirty="0" err="1">
                          <a:solidFill>
                            <a:schemeClr val="accent3">
                              <a:lumMod val="50000"/>
                            </a:schemeClr>
                          </a:solidFill>
                          <a:effectLst/>
                          <a:latin typeface="Arial" panose="020B0604020202020204" pitchFamily="34" charset="0"/>
                          <a:ea typeface="+mn-ea"/>
                          <a:cs typeface="Arial" panose="020B0604020202020204" pitchFamily="34" charset="0"/>
                        </a:rPr>
                        <a:t>Kiếm</a:t>
                      </a:r>
                      <a:endParaRPr lang="en-US" sz="1800" b="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2821107"/>
                  </a:ext>
                </a:extLst>
              </a:tr>
              <a:tr h="428009">
                <a:tc>
                  <a:txBody>
                    <a:bodyPr/>
                    <a:lstStyle/>
                    <a:p>
                      <a:r>
                        <a:rPr lang="en-US" sz="1800" b="0" kern="1200" dirty="0" err="1">
                          <a:solidFill>
                            <a:schemeClr val="accent1">
                              <a:lumMod val="50000"/>
                            </a:schemeClr>
                          </a:solidFill>
                          <a:effectLst/>
                          <a:latin typeface="Arial" panose="020B0604020202020204" pitchFamily="34" charset="0"/>
                          <a:ea typeface="+mn-ea"/>
                          <a:cs typeface="Arial" panose="020B0604020202020204" pitchFamily="34" charset="0"/>
                        </a:rPr>
                        <a:t>Tiền</a:t>
                      </a:r>
                      <a:r>
                        <a:rPr lang="en-US" sz="1800" b="0" kern="1200" dirty="0">
                          <a:solidFill>
                            <a:schemeClr val="accent1">
                              <a:lumMod val="50000"/>
                            </a:schemeClr>
                          </a:solidFill>
                          <a:effectLst/>
                          <a:latin typeface="Arial" panose="020B0604020202020204" pitchFamily="34" charset="0"/>
                          <a:ea typeface="+mn-ea"/>
                          <a:cs typeface="Arial" panose="020B0604020202020204" pitchFamily="34" charset="0"/>
                        </a:rPr>
                        <a:t> Phong</a:t>
                      </a:r>
                      <a:endParaRPr lang="en-US" sz="1800" b="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kern="1200" dirty="0">
                          <a:solidFill>
                            <a:schemeClr val="accent1">
                              <a:lumMod val="50000"/>
                            </a:schemeClr>
                          </a:solidFill>
                          <a:effectLst/>
                          <a:latin typeface="Arial" panose="020B0604020202020204" pitchFamily="34" charset="0"/>
                          <a:ea typeface="+mn-ea"/>
                          <a:cs typeface="Arial" panose="020B0604020202020204" pitchFamily="34" charset="0"/>
                        </a:rPr>
                        <a:t>Dũng </a:t>
                      </a:r>
                      <a:r>
                        <a:rPr lang="en-US" sz="1800" b="0" kern="1200" dirty="0" err="1">
                          <a:solidFill>
                            <a:schemeClr val="accent1">
                              <a:lumMod val="50000"/>
                            </a:schemeClr>
                          </a:solidFill>
                          <a:effectLst/>
                          <a:latin typeface="Arial" panose="020B0604020202020204" pitchFamily="34" charset="0"/>
                          <a:ea typeface="+mn-ea"/>
                          <a:cs typeface="Arial" panose="020B0604020202020204" pitchFamily="34" charset="0"/>
                        </a:rPr>
                        <a:t>Tiến</a:t>
                      </a:r>
                      <a:endParaRPr lang="en-US" sz="1800" b="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800" b="0" kern="1200" dirty="0" err="1">
                          <a:solidFill>
                            <a:schemeClr val="accent3">
                              <a:lumMod val="50000"/>
                            </a:schemeClr>
                          </a:solidFill>
                          <a:effectLst/>
                          <a:latin typeface="Arial" panose="020B0604020202020204" pitchFamily="34" charset="0"/>
                          <a:ea typeface="+mn-ea"/>
                          <a:cs typeface="Arial" panose="020B0604020202020204" pitchFamily="34" charset="0"/>
                        </a:rPr>
                        <a:t>Hòa</a:t>
                      </a:r>
                      <a:r>
                        <a:rPr lang="en-GB" sz="1800" b="0" kern="1200" dirty="0">
                          <a:solidFill>
                            <a:schemeClr val="accent3">
                              <a:lumMod val="50000"/>
                            </a:schemeClr>
                          </a:solidFill>
                          <a:effectLst/>
                          <a:latin typeface="Arial" panose="020B0604020202020204" pitchFamily="34" charset="0"/>
                          <a:ea typeface="+mn-ea"/>
                          <a:cs typeface="Arial" panose="020B0604020202020204" pitchFamily="34" charset="0"/>
                        </a:rPr>
                        <a:t> Bình</a:t>
                      </a:r>
                      <a:endParaRPr lang="en-US" sz="1800" b="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800" b="0" kern="1200" dirty="0" err="1">
                          <a:solidFill>
                            <a:schemeClr val="accent3">
                              <a:lumMod val="50000"/>
                            </a:schemeClr>
                          </a:solidFill>
                          <a:effectLst/>
                          <a:latin typeface="Arial" panose="020B0604020202020204" pitchFamily="34" charset="0"/>
                          <a:ea typeface="+mn-ea"/>
                          <a:cs typeface="Arial" panose="020B0604020202020204" pitchFamily="34" charset="0"/>
                        </a:rPr>
                        <a:t>Lại</a:t>
                      </a:r>
                      <a:r>
                        <a:rPr lang="en-GB" sz="1800" b="0" kern="1200" dirty="0">
                          <a:solidFill>
                            <a:schemeClr val="accent3">
                              <a:lumMod val="50000"/>
                            </a:schemeClr>
                          </a:solidFill>
                          <a:effectLst/>
                          <a:latin typeface="Arial" panose="020B0604020202020204" pitchFamily="34" charset="0"/>
                          <a:ea typeface="+mn-ea"/>
                          <a:cs typeface="Arial" panose="020B0604020202020204" pitchFamily="34" charset="0"/>
                        </a:rPr>
                        <a:t> Xuân</a:t>
                      </a:r>
                      <a:endParaRPr lang="en-US" sz="1800" b="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0776004"/>
                  </a:ext>
                </a:extLst>
              </a:tr>
              <a:tr h="428009">
                <a:tc>
                  <a:txBody>
                    <a:bodyPr/>
                    <a:lstStyle/>
                    <a:p>
                      <a:r>
                        <a:rPr lang="en-US" sz="1800" b="0" kern="1200" dirty="0">
                          <a:solidFill>
                            <a:schemeClr val="accent1">
                              <a:lumMod val="50000"/>
                            </a:schemeClr>
                          </a:solidFill>
                          <a:effectLst/>
                          <a:latin typeface="Arial" panose="020B0604020202020204" pitchFamily="34" charset="0"/>
                          <a:ea typeface="+mn-ea"/>
                          <a:cs typeface="Arial" panose="020B0604020202020204" pitchFamily="34" charset="0"/>
                        </a:rPr>
                        <a:t>Tân </a:t>
                      </a:r>
                      <a:r>
                        <a:rPr lang="en-US" sz="1800" b="0" kern="1200" dirty="0" err="1">
                          <a:solidFill>
                            <a:schemeClr val="accent1">
                              <a:lumMod val="50000"/>
                            </a:schemeClr>
                          </a:solidFill>
                          <a:effectLst/>
                          <a:latin typeface="Arial" panose="020B0604020202020204" pitchFamily="34" charset="0"/>
                          <a:ea typeface="+mn-ea"/>
                          <a:cs typeface="Arial" panose="020B0604020202020204" pitchFamily="34" charset="0"/>
                        </a:rPr>
                        <a:t>Hưng</a:t>
                      </a:r>
                      <a:endParaRPr lang="en-US" sz="1800" b="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kern="1200" dirty="0" err="1">
                          <a:solidFill>
                            <a:schemeClr val="accent1">
                              <a:lumMod val="50000"/>
                            </a:schemeClr>
                          </a:solidFill>
                          <a:effectLst/>
                          <a:latin typeface="Arial" panose="020B0604020202020204" pitchFamily="34" charset="0"/>
                          <a:ea typeface="+mn-ea"/>
                          <a:cs typeface="Arial" panose="020B0604020202020204" pitchFamily="34" charset="0"/>
                        </a:rPr>
                        <a:t>Cổ</a:t>
                      </a:r>
                      <a:r>
                        <a:rPr lang="en-US" sz="1800" b="0" kern="1200" dirty="0">
                          <a:solidFill>
                            <a:schemeClr val="accent1">
                              <a:lumMod val="50000"/>
                            </a:schemeClr>
                          </a:solidFill>
                          <a:effectLst/>
                          <a:latin typeface="Arial" panose="020B0604020202020204" pitchFamily="34" charset="0"/>
                          <a:ea typeface="+mn-ea"/>
                          <a:cs typeface="Arial" panose="020B0604020202020204" pitchFamily="34" charset="0"/>
                        </a:rPr>
                        <a:t> Am</a:t>
                      </a:r>
                      <a:endParaRPr lang="en-US" sz="1800" b="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800" b="0" kern="1200" dirty="0" err="1">
                          <a:solidFill>
                            <a:schemeClr val="accent3">
                              <a:lumMod val="50000"/>
                            </a:schemeClr>
                          </a:solidFill>
                          <a:effectLst/>
                          <a:latin typeface="Arial" panose="020B0604020202020204" pitchFamily="34" charset="0"/>
                          <a:ea typeface="+mn-ea"/>
                          <a:cs typeface="Arial" panose="020B0604020202020204" pitchFamily="34" charset="0"/>
                        </a:rPr>
                        <a:t>Thiên</a:t>
                      </a:r>
                      <a:r>
                        <a:rPr lang="en-GB" sz="1800" b="0" kern="1200" dirty="0">
                          <a:solidFill>
                            <a:schemeClr val="accent3">
                              <a:lumMod val="50000"/>
                            </a:schemeClr>
                          </a:solidFill>
                          <a:effectLst/>
                          <a:latin typeface="Arial" panose="020B0604020202020204" pitchFamily="34" charset="0"/>
                          <a:ea typeface="+mn-ea"/>
                          <a:cs typeface="Arial" panose="020B0604020202020204" pitchFamily="34" charset="0"/>
                        </a:rPr>
                        <a:t> </a:t>
                      </a:r>
                      <a:r>
                        <a:rPr lang="en-GB" sz="1800" b="0" kern="1200" dirty="0" err="1">
                          <a:solidFill>
                            <a:schemeClr val="accent3">
                              <a:lumMod val="50000"/>
                            </a:schemeClr>
                          </a:solidFill>
                          <a:effectLst/>
                          <a:latin typeface="Arial" panose="020B0604020202020204" pitchFamily="34" charset="0"/>
                          <a:ea typeface="+mn-ea"/>
                          <a:cs typeface="Arial" panose="020B0604020202020204" pitchFamily="34" charset="0"/>
                        </a:rPr>
                        <a:t>Hương</a:t>
                      </a:r>
                      <a:endParaRPr lang="en-US" sz="1800" b="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800" b="0" kern="1200" dirty="0">
                          <a:solidFill>
                            <a:schemeClr val="accent3">
                              <a:lumMod val="50000"/>
                            </a:schemeClr>
                          </a:solidFill>
                          <a:effectLst/>
                          <a:latin typeface="Arial" panose="020B0604020202020204" pitchFamily="34" charset="0"/>
                          <a:ea typeface="+mn-ea"/>
                          <a:cs typeface="Arial" panose="020B0604020202020204" pitchFamily="34" charset="0"/>
                        </a:rPr>
                        <a:t>Tân </a:t>
                      </a:r>
                      <a:r>
                        <a:rPr lang="en-GB" sz="1800" b="0" kern="1200" dirty="0" err="1">
                          <a:solidFill>
                            <a:schemeClr val="accent3">
                              <a:lumMod val="50000"/>
                            </a:schemeClr>
                          </a:solidFill>
                          <a:effectLst/>
                          <a:latin typeface="Arial" panose="020B0604020202020204" pitchFamily="34" charset="0"/>
                          <a:ea typeface="+mn-ea"/>
                          <a:cs typeface="Arial" panose="020B0604020202020204" pitchFamily="34" charset="0"/>
                        </a:rPr>
                        <a:t>Dương</a:t>
                      </a:r>
                      <a:endParaRPr lang="en-US" sz="1800" b="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436480"/>
                  </a:ext>
                </a:extLst>
              </a:tr>
              <a:tr h="428009">
                <a:tc>
                  <a:txBody>
                    <a:bodyPr/>
                    <a:lstStyle/>
                    <a:p>
                      <a:r>
                        <a:rPr lang="en-US" sz="1800" b="0" kern="1200" dirty="0">
                          <a:solidFill>
                            <a:schemeClr val="accent1">
                              <a:lumMod val="50000"/>
                            </a:schemeClr>
                          </a:solidFill>
                          <a:effectLst/>
                          <a:latin typeface="Arial" panose="020B0604020202020204" pitchFamily="34" charset="0"/>
                          <a:ea typeface="+mn-ea"/>
                          <a:cs typeface="Arial" panose="020B0604020202020204" pitchFamily="34" charset="0"/>
                        </a:rPr>
                        <a:t>Tam </a:t>
                      </a:r>
                      <a:r>
                        <a:rPr lang="en-US" sz="1800" b="0" kern="1200" dirty="0" err="1">
                          <a:solidFill>
                            <a:schemeClr val="accent1">
                              <a:lumMod val="50000"/>
                            </a:schemeClr>
                          </a:solidFill>
                          <a:effectLst/>
                          <a:latin typeface="Arial" panose="020B0604020202020204" pitchFamily="34" charset="0"/>
                          <a:ea typeface="+mn-ea"/>
                          <a:cs typeface="Arial" panose="020B0604020202020204" pitchFamily="34" charset="0"/>
                        </a:rPr>
                        <a:t>Đa</a:t>
                      </a:r>
                      <a:endParaRPr lang="en-US" sz="1800" b="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kern="1200" dirty="0">
                          <a:solidFill>
                            <a:schemeClr val="accent1">
                              <a:lumMod val="50000"/>
                            </a:schemeClr>
                          </a:solidFill>
                          <a:effectLst/>
                          <a:latin typeface="Arial" panose="020B0604020202020204" pitchFamily="34" charset="0"/>
                          <a:ea typeface="+mn-ea"/>
                          <a:cs typeface="Arial" panose="020B0604020202020204" pitchFamily="34" charset="0"/>
                        </a:rPr>
                        <a:t>An </a:t>
                      </a:r>
                      <a:r>
                        <a:rPr lang="en-US" sz="1800" b="0" kern="1200" dirty="0" err="1">
                          <a:solidFill>
                            <a:schemeClr val="accent1">
                              <a:lumMod val="50000"/>
                            </a:schemeClr>
                          </a:solidFill>
                          <a:effectLst/>
                          <a:latin typeface="Arial" panose="020B0604020202020204" pitchFamily="34" charset="0"/>
                          <a:ea typeface="+mn-ea"/>
                          <a:cs typeface="Arial" panose="020B0604020202020204" pitchFamily="34" charset="0"/>
                        </a:rPr>
                        <a:t>Hòa</a:t>
                      </a:r>
                      <a:r>
                        <a:rPr lang="en-US" sz="1800" b="0" kern="1200" dirty="0">
                          <a:solidFill>
                            <a:schemeClr val="accent1">
                              <a:lumMod val="50000"/>
                            </a:schemeClr>
                          </a:solidFill>
                          <a:effectLst/>
                          <a:latin typeface="Arial" panose="020B0604020202020204" pitchFamily="34" charset="0"/>
                          <a:ea typeface="+mn-ea"/>
                          <a:cs typeface="Arial" panose="020B0604020202020204" pitchFamily="34" charset="0"/>
                        </a:rPr>
                        <a:t> </a:t>
                      </a:r>
                      <a:endParaRPr lang="en-US" sz="1800" b="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800" b="0" kern="1200" dirty="0">
                          <a:solidFill>
                            <a:schemeClr val="accent3">
                              <a:lumMod val="50000"/>
                            </a:schemeClr>
                          </a:solidFill>
                          <a:effectLst/>
                          <a:latin typeface="Arial" panose="020B0604020202020204" pitchFamily="34" charset="0"/>
                          <a:ea typeface="+mn-ea"/>
                          <a:cs typeface="Arial" panose="020B0604020202020204" pitchFamily="34" charset="0"/>
                        </a:rPr>
                        <a:t>Hoàng </a:t>
                      </a:r>
                      <a:r>
                        <a:rPr lang="en-GB" sz="1800" b="0" kern="1200" dirty="0" err="1">
                          <a:solidFill>
                            <a:schemeClr val="accent3">
                              <a:lumMod val="50000"/>
                            </a:schemeClr>
                          </a:solidFill>
                          <a:effectLst/>
                          <a:latin typeface="Arial" panose="020B0604020202020204" pitchFamily="34" charset="0"/>
                          <a:ea typeface="+mn-ea"/>
                          <a:cs typeface="Arial" panose="020B0604020202020204" pitchFamily="34" charset="0"/>
                        </a:rPr>
                        <a:t>Động</a:t>
                      </a:r>
                      <a:endParaRPr lang="en-US" sz="1800" b="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kern="1200" dirty="0" err="1">
                          <a:solidFill>
                            <a:schemeClr val="accent3">
                              <a:lumMod val="50000"/>
                            </a:schemeClr>
                          </a:solidFill>
                          <a:effectLst/>
                          <a:latin typeface="Arial" panose="020B0604020202020204" pitchFamily="34" charset="0"/>
                          <a:ea typeface="+mn-ea"/>
                          <a:cs typeface="Arial" panose="020B0604020202020204" pitchFamily="34" charset="0"/>
                        </a:rPr>
                        <a:t>Thị</a:t>
                      </a:r>
                      <a:r>
                        <a:rPr lang="en-US" sz="1800" b="0" kern="1200" dirty="0">
                          <a:solidFill>
                            <a:schemeClr val="accent3">
                              <a:lumMod val="50000"/>
                            </a:schemeClr>
                          </a:solidFill>
                          <a:effectLst/>
                          <a:latin typeface="Arial" panose="020B0604020202020204" pitchFamily="34" charset="0"/>
                          <a:ea typeface="+mn-ea"/>
                          <a:cs typeface="Arial" panose="020B0604020202020204" pitchFamily="34" charset="0"/>
                        </a:rPr>
                        <a:t> </a:t>
                      </a:r>
                      <a:r>
                        <a:rPr lang="en-US" sz="1800" b="0" kern="1200" dirty="0" err="1">
                          <a:solidFill>
                            <a:schemeClr val="accent3">
                              <a:lumMod val="50000"/>
                            </a:schemeClr>
                          </a:solidFill>
                          <a:effectLst/>
                          <a:latin typeface="Arial" panose="020B0604020202020204" pitchFamily="34" charset="0"/>
                          <a:ea typeface="+mn-ea"/>
                          <a:cs typeface="Arial" panose="020B0604020202020204" pitchFamily="34" charset="0"/>
                        </a:rPr>
                        <a:t>trấn</a:t>
                      </a:r>
                      <a:r>
                        <a:rPr lang="en-US" sz="1800" b="0" kern="1200" dirty="0">
                          <a:solidFill>
                            <a:schemeClr val="accent3">
                              <a:lumMod val="50000"/>
                            </a:schemeClr>
                          </a:solidFill>
                          <a:effectLst/>
                          <a:latin typeface="Arial" panose="020B0604020202020204" pitchFamily="34" charset="0"/>
                          <a:ea typeface="+mn-ea"/>
                          <a:cs typeface="Arial" panose="020B0604020202020204" pitchFamily="34" charset="0"/>
                        </a:rPr>
                        <a:t> </a:t>
                      </a:r>
                      <a:r>
                        <a:rPr lang="en-GB" sz="1800" b="0" kern="1200" dirty="0" err="1">
                          <a:solidFill>
                            <a:schemeClr val="accent3">
                              <a:lumMod val="50000"/>
                            </a:schemeClr>
                          </a:solidFill>
                          <a:effectLst/>
                          <a:latin typeface="Arial" panose="020B0604020202020204" pitchFamily="34" charset="0"/>
                          <a:ea typeface="+mn-ea"/>
                          <a:cs typeface="Arial" panose="020B0604020202020204" pitchFamily="34" charset="0"/>
                        </a:rPr>
                        <a:t>Núi</a:t>
                      </a:r>
                      <a:r>
                        <a:rPr lang="en-GB" sz="1800" b="0" kern="1200" dirty="0">
                          <a:solidFill>
                            <a:schemeClr val="accent3">
                              <a:lumMod val="50000"/>
                            </a:schemeClr>
                          </a:solidFill>
                          <a:effectLst/>
                          <a:latin typeface="Arial" panose="020B0604020202020204" pitchFamily="34" charset="0"/>
                          <a:ea typeface="+mn-ea"/>
                          <a:cs typeface="Arial" panose="020B0604020202020204" pitchFamily="34" charset="0"/>
                        </a:rPr>
                        <a:t> </a:t>
                      </a:r>
                      <a:r>
                        <a:rPr lang="en-GB" sz="1800" b="0" kern="1200" dirty="0" err="1">
                          <a:solidFill>
                            <a:schemeClr val="accent3">
                              <a:lumMod val="50000"/>
                            </a:schemeClr>
                          </a:solidFill>
                          <a:effectLst/>
                          <a:latin typeface="Arial" panose="020B0604020202020204" pitchFamily="34" charset="0"/>
                          <a:ea typeface="+mn-ea"/>
                          <a:cs typeface="Arial" panose="020B0604020202020204" pitchFamily="34" charset="0"/>
                        </a:rPr>
                        <a:t>Đèo</a:t>
                      </a:r>
                      <a:endParaRPr lang="en-US" sz="1800" b="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2922655"/>
                  </a:ext>
                </a:extLst>
              </a:tr>
              <a:tr h="428009">
                <a:tc>
                  <a:txBody>
                    <a:bodyPr/>
                    <a:lstStyle/>
                    <a:p>
                      <a:r>
                        <a:rPr lang="en-US" sz="1800" b="0" kern="1200" dirty="0">
                          <a:solidFill>
                            <a:schemeClr val="accent1">
                              <a:lumMod val="50000"/>
                            </a:schemeClr>
                          </a:solidFill>
                          <a:effectLst/>
                          <a:latin typeface="Arial" panose="020B0604020202020204" pitchFamily="34" charset="0"/>
                          <a:ea typeface="+mn-ea"/>
                          <a:cs typeface="Arial" panose="020B0604020202020204" pitchFamily="34" charset="0"/>
                        </a:rPr>
                        <a:t>Tam </a:t>
                      </a:r>
                      <a:r>
                        <a:rPr lang="en-US" sz="1800" b="0" kern="1200" dirty="0" err="1">
                          <a:solidFill>
                            <a:schemeClr val="accent1">
                              <a:lumMod val="50000"/>
                            </a:schemeClr>
                          </a:solidFill>
                          <a:effectLst/>
                          <a:latin typeface="Arial" panose="020B0604020202020204" pitchFamily="34" charset="0"/>
                          <a:ea typeface="+mn-ea"/>
                          <a:cs typeface="Arial" panose="020B0604020202020204" pitchFamily="34" charset="0"/>
                        </a:rPr>
                        <a:t>Cường</a:t>
                      </a:r>
                      <a:endParaRPr lang="en-US" sz="1800" b="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kern="1200" dirty="0" err="1">
                          <a:solidFill>
                            <a:schemeClr val="accent1">
                              <a:lumMod val="50000"/>
                            </a:schemeClr>
                          </a:solidFill>
                          <a:effectLst/>
                          <a:latin typeface="Arial" panose="020B0604020202020204" pitchFamily="34" charset="0"/>
                          <a:ea typeface="+mn-ea"/>
                          <a:cs typeface="Arial" panose="020B0604020202020204" pitchFamily="34" charset="0"/>
                        </a:rPr>
                        <a:t>Cộng</a:t>
                      </a:r>
                      <a:r>
                        <a:rPr lang="en-US" sz="1800" b="0" kern="1200" dirty="0">
                          <a:solidFill>
                            <a:schemeClr val="accent1">
                              <a:lumMod val="50000"/>
                            </a:schemeClr>
                          </a:solidFill>
                          <a:effectLst/>
                          <a:latin typeface="Arial" panose="020B0604020202020204" pitchFamily="34" charset="0"/>
                          <a:ea typeface="+mn-ea"/>
                          <a:cs typeface="Arial" panose="020B0604020202020204" pitchFamily="34" charset="0"/>
                        </a:rPr>
                        <a:t> </a:t>
                      </a:r>
                      <a:r>
                        <a:rPr lang="en-US" sz="1800" b="0" kern="1200" dirty="0" err="1">
                          <a:solidFill>
                            <a:schemeClr val="accent1">
                              <a:lumMod val="50000"/>
                            </a:schemeClr>
                          </a:solidFill>
                          <a:effectLst/>
                          <a:latin typeface="Arial" panose="020B0604020202020204" pitchFamily="34" charset="0"/>
                          <a:ea typeface="+mn-ea"/>
                          <a:cs typeface="Arial" panose="020B0604020202020204" pitchFamily="34" charset="0"/>
                        </a:rPr>
                        <a:t>Hiền</a:t>
                      </a:r>
                      <a:endParaRPr lang="en-US" sz="1800" b="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800" b="0" kern="1200" dirty="0" err="1">
                          <a:solidFill>
                            <a:schemeClr val="accent3">
                              <a:lumMod val="50000"/>
                            </a:schemeClr>
                          </a:solidFill>
                          <a:effectLst/>
                          <a:latin typeface="Arial" panose="020B0604020202020204" pitchFamily="34" charset="0"/>
                          <a:ea typeface="+mn-ea"/>
                          <a:cs typeface="Arial" panose="020B0604020202020204" pitchFamily="34" charset="0"/>
                        </a:rPr>
                        <a:t>Mỹ</a:t>
                      </a:r>
                      <a:r>
                        <a:rPr lang="en-GB" sz="1800" b="0" kern="1200" dirty="0">
                          <a:solidFill>
                            <a:schemeClr val="accent3">
                              <a:lumMod val="50000"/>
                            </a:schemeClr>
                          </a:solidFill>
                          <a:effectLst/>
                          <a:latin typeface="Arial" panose="020B0604020202020204" pitchFamily="34" charset="0"/>
                          <a:ea typeface="+mn-ea"/>
                          <a:cs typeface="Arial" panose="020B0604020202020204" pitchFamily="34" charset="0"/>
                        </a:rPr>
                        <a:t> </a:t>
                      </a:r>
                      <a:r>
                        <a:rPr lang="en-GB" sz="1800" b="0" kern="1200" dirty="0" err="1">
                          <a:solidFill>
                            <a:schemeClr val="accent3">
                              <a:lumMod val="50000"/>
                            </a:schemeClr>
                          </a:solidFill>
                          <a:effectLst/>
                          <a:latin typeface="Arial" panose="020B0604020202020204" pitchFamily="34" charset="0"/>
                          <a:ea typeface="+mn-ea"/>
                          <a:cs typeface="Arial" panose="020B0604020202020204" pitchFamily="34" charset="0"/>
                        </a:rPr>
                        <a:t>Đồng</a:t>
                      </a:r>
                      <a:endParaRPr lang="en-US" sz="1800" b="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800" b="0" kern="1200" dirty="0" err="1">
                          <a:solidFill>
                            <a:schemeClr val="accent3">
                              <a:lumMod val="50000"/>
                            </a:schemeClr>
                          </a:solidFill>
                          <a:effectLst/>
                          <a:latin typeface="Arial" panose="020B0604020202020204" pitchFamily="34" charset="0"/>
                          <a:ea typeface="+mn-ea"/>
                          <a:cs typeface="Arial" panose="020B0604020202020204" pitchFamily="34" charset="0"/>
                        </a:rPr>
                        <a:t>Quảng</a:t>
                      </a:r>
                      <a:r>
                        <a:rPr lang="en-GB" sz="1800" b="0" kern="1200" dirty="0">
                          <a:solidFill>
                            <a:schemeClr val="accent3">
                              <a:lumMod val="50000"/>
                            </a:schemeClr>
                          </a:solidFill>
                          <a:effectLst/>
                          <a:latin typeface="Arial" panose="020B0604020202020204" pitchFamily="34" charset="0"/>
                          <a:ea typeface="+mn-ea"/>
                          <a:cs typeface="Arial" panose="020B0604020202020204" pitchFamily="34" charset="0"/>
                        </a:rPr>
                        <a:t> Thanh</a:t>
                      </a:r>
                      <a:endParaRPr lang="en-US" sz="1800" b="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1118742"/>
                  </a:ext>
                </a:extLst>
              </a:tr>
              <a:tr h="428009">
                <a:tc>
                  <a:txBody>
                    <a:bodyPr/>
                    <a:lstStyle/>
                    <a:p>
                      <a:r>
                        <a:rPr lang="en-US" sz="1800" b="0" kern="1200" dirty="0">
                          <a:solidFill>
                            <a:schemeClr val="accent1">
                              <a:lumMod val="50000"/>
                            </a:schemeClr>
                          </a:solidFill>
                          <a:effectLst/>
                          <a:latin typeface="Arial" panose="020B0604020202020204" pitchFamily="34" charset="0"/>
                          <a:ea typeface="+mn-ea"/>
                          <a:cs typeface="Arial" panose="020B0604020202020204" pitchFamily="34" charset="0"/>
                        </a:rPr>
                        <a:t>Lý </a:t>
                      </a:r>
                      <a:r>
                        <a:rPr lang="en-US" sz="1800" b="0" kern="1200" dirty="0" err="1">
                          <a:solidFill>
                            <a:schemeClr val="accent1">
                              <a:lumMod val="50000"/>
                            </a:schemeClr>
                          </a:solidFill>
                          <a:effectLst/>
                          <a:latin typeface="Arial" panose="020B0604020202020204" pitchFamily="34" charset="0"/>
                          <a:ea typeface="+mn-ea"/>
                          <a:cs typeface="Arial" panose="020B0604020202020204" pitchFamily="34" charset="0"/>
                        </a:rPr>
                        <a:t>Học</a:t>
                      </a:r>
                      <a:endParaRPr lang="en-US" sz="1800" b="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kern="1200" dirty="0" err="1">
                          <a:solidFill>
                            <a:schemeClr val="accent1">
                              <a:lumMod val="50000"/>
                            </a:schemeClr>
                          </a:solidFill>
                          <a:effectLst/>
                          <a:latin typeface="Arial" panose="020B0604020202020204" pitchFamily="34" charset="0"/>
                          <a:ea typeface="+mn-ea"/>
                          <a:cs typeface="Arial" panose="020B0604020202020204" pitchFamily="34" charset="0"/>
                        </a:rPr>
                        <a:t>Thị</a:t>
                      </a:r>
                      <a:r>
                        <a:rPr lang="en-US" sz="1800" b="0" kern="1200" dirty="0">
                          <a:solidFill>
                            <a:schemeClr val="accent1">
                              <a:lumMod val="50000"/>
                            </a:schemeClr>
                          </a:solidFill>
                          <a:effectLst/>
                          <a:latin typeface="Arial" panose="020B0604020202020204" pitchFamily="34" charset="0"/>
                          <a:ea typeface="+mn-ea"/>
                          <a:cs typeface="Arial" panose="020B0604020202020204" pitchFamily="34" charset="0"/>
                        </a:rPr>
                        <a:t> </a:t>
                      </a:r>
                      <a:r>
                        <a:rPr lang="en-US" sz="1800" b="0" kern="1200" dirty="0" err="1">
                          <a:solidFill>
                            <a:schemeClr val="accent1">
                              <a:lumMod val="50000"/>
                            </a:schemeClr>
                          </a:solidFill>
                          <a:effectLst/>
                          <a:latin typeface="Arial" panose="020B0604020202020204" pitchFamily="34" charset="0"/>
                          <a:ea typeface="+mn-ea"/>
                          <a:cs typeface="Arial" panose="020B0604020202020204" pitchFamily="34" charset="0"/>
                        </a:rPr>
                        <a:t>trấn</a:t>
                      </a:r>
                      <a:r>
                        <a:rPr lang="en-US" sz="1800" b="0" kern="1200" dirty="0">
                          <a:solidFill>
                            <a:schemeClr val="accent1">
                              <a:lumMod val="50000"/>
                            </a:schemeClr>
                          </a:solidFill>
                          <a:effectLst/>
                          <a:latin typeface="Arial" panose="020B0604020202020204" pitchFamily="34" charset="0"/>
                          <a:ea typeface="+mn-ea"/>
                          <a:cs typeface="Arial" panose="020B0604020202020204" pitchFamily="34" charset="0"/>
                        </a:rPr>
                        <a:t> </a:t>
                      </a:r>
                      <a:r>
                        <a:rPr lang="en-US" sz="1800" b="0" kern="1200" dirty="0" err="1">
                          <a:solidFill>
                            <a:schemeClr val="accent1">
                              <a:lumMod val="50000"/>
                            </a:schemeClr>
                          </a:solidFill>
                          <a:effectLst/>
                          <a:latin typeface="Arial" panose="020B0604020202020204" pitchFamily="34" charset="0"/>
                          <a:ea typeface="+mn-ea"/>
                          <a:cs typeface="Arial" panose="020B0604020202020204" pitchFamily="34" charset="0"/>
                        </a:rPr>
                        <a:t>Vĩnh</a:t>
                      </a:r>
                      <a:r>
                        <a:rPr lang="en-US" sz="1800" b="0" kern="1200" dirty="0">
                          <a:solidFill>
                            <a:schemeClr val="accent1">
                              <a:lumMod val="50000"/>
                            </a:schemeClr>
                          </a:solidFill>
                          <a:effectLst/>
                          <a:latin typeface="Arial" panose="020B0604020202020204" pitchFamily="34" charset="0"/>
                          <a:ea typeface="+mn-ea"/>
                          <a:cs typeface="Arial" panose="020B0604020202020204" pitchFamily="34" charset="0"/>
                        </a:rPr>
                        <a:t> </a:t>
                      </a:r>
                      <a:r>
                        <a:rPr lang="en-US" sz="1800" b="0" kern="1200" dirty="0" err="1">
                          <a:solidFill>
                            <a:schemeClr val="accent1">
                              <a:lumMod val="50000"/>
                            </a:schemeClr>
                          </a:solidFill>
                          <a:effectLst/>
                          <a:latin typeface="Arial" panose="020B0604020202020204" pitchFamily="34" charset="0"/>
                          <a:ea typeface="+mn-ea"/>
                          <a:cs typeface="Arial" panose="020B0604020202020204" pitchFamily="34" charset="0"/>
                        </a:rPr>
                        <a:t>Bảo</a:t>
                      </a:r>
                      <a:endParaRPr lang="en-US" sz="1800" b="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800" b="0" kern="1200" dirty="0" err="1">
                          <a:solidFill>
                            <a:schemeClr val="accent3">
                              <a:lumMod val="50000"/>
                            </a:schemeClr>
                          </a:solidFill>
                          <a:effectLst/>
                          <a:latin typeface="Arial" panose="020B0604020202020204" pitchFamily="34" charset="0"/>
                          <a:ea typeface="+mn-ea"/>
                          <a:cs typeface="Arial" panose="020B0604020202020204" pitchFamily="34" charset="0"/>
                        </a:rPr>
                        <a:t>Kỳ</a:t>
                      </a:r>
                      <a:r>
                        <a:rPr lang="en-GB" sz="1800" b="0" kern="1200" dirty="0">
                          <a:solidFill>
                            <a:schemeClr val="accent3">
                              <a:lumMod val="50000"/>
                            </a:schemeClr>
                          </a:solidFill>
                          <a:effectLst/>
                          <a:latin typeface="Arial" panose="020B0604020202020204" pitchFamily="34" charset="0"/>
                          <a:ea typeface="+mn-ea"/>
                          <a:cs typeface="Arial" panose="020B0604020202020204" pitchFamily="34" charset="0"/>
                        </a:rPr>
                        <a:t> </a:t>
                      </a:r>
                      <a:r>
                        <a:rPr lang="en-GB" sz="1800" b="0" kern="1200" dirty="0" err="1">
                          <a:solidFill>
                            <a:schemeClr val="accent3">
                              <a:lumMod val="50000"/>
                            </a:schemeClr>
                          </a:solidFill>
                          <a:effectLst/>
                          <a:latin typeface="Arial" panose="020B0604020202020204" pitchFamily="34" charset="0"/>
                          <a:ea typeface="+mn-ea"/>
                          <a:cs typeface="Arial" panose="020B0604020202020204" pitchFamily="34" charset="0"/>
                        </a:rPr>
                        <a:t>Sơn</a:t>
                      </a:r>
                      <a:endParaRPr lang="en-US" sz="1800" b="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800" b="0" kern="1200" dirty="0" err="1">
                          <a:solidFill>
                            <a:schemeClr val="accent3">
                              <a:lumMod val="50000"/>
                            </a:schemeClr>
                          </a:solidFill>
                          <a:effectLst/>
                          <a:latin typeface="Arial" panose="020B0604020202020204" pitchFamily="34" charset="0"/>
                          <a:ea typeface="+mn-ea"/>
                          <a:cs typeface="Arial" panose="020B0604020202020204" pitchFamily="34" charset="0"/>
                        </a:rPr>
                        <a:t>Phục</a:t>
                      </a:r>
                      <a:r>
                        <a:rPr lang="en-GB" sz="1800" b="0" kern="1200" dirty="0">
                          <a:solidFill>
                            <a:schemeClr val="accent3">
                              <a:lumMod val="50000"/>
                            </a:schemeClr>
                          </a:solidFill>
                          <a:effectLst/>
                          <a:latin typeface="Arial" panose="020B0604020202020204" pitchFamily="34" charset="0"/>
                          <a:ea typeface="+mn-ea"/>
                          <a:cs typeface="Arial" panose="020B0604020202020204" pitchFamily="34" charset="0"/>
                        </a:rPr>
                        <a:t> </a:t>
                      </a:r>
                      <a:r>
                        <a:rPr lang="en-GB" sz="1800" b="0" kern="1200" dirty="0" err="1">
                          <a:solidFill>
                            <a:schemeClr val="accent3">
                              <a:lumMod val="50000"/>
                            </a:schemeClr>
                          </a:solidFill>
                          <a:effectLst/>
                          <a:latin typeface="Arial" panose="020B0604020202020204" pitchFamily="34" charset="0"/>
                          <a:ea typeface="+mn-ea"/>
                          <a:cs typeface="Arial" panose="020B0604020202020204" pitchFamily="34" charset="0"/>
                        </a:rPr>
                        <a:t>Lễ</a:t>
                      </a:r>
                      <a:endParaRPr lang="en-US" sz="1800" b="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8498060"/>
                  </a:ext>
                </a:extLst>
              </a:tr>
            </a:tbl>
          </a:graphicData>
        </a:graphic>
      </p:graphicFrame>
      <p:sp>
        <p:nvSpPr>
          <p:cNvPr id="7" name="Text Placeholder 2">
            <a:extLst>
              <a:ext uri="{FF2B5EF4-FFF2-40B4-BE49-F238E27FC236}">
                <a16:creationId xmlns:a16="http://schemas.microsoft.com/office/drawing/2014/main" id="{5EB66446-57D0-50AA-4FAA-A96E24595054}"/>
              </a:ext>
            </a:extLst>
          </p:cNvPr>
          <p:cNvSpPr txBox="1">
            <a:spLocks/>
          </p:cNvSpPr>
          <p:nvPr/>
        </p:nvSpPr>
        <p:spPr>
          <a:xfrm>
            <a:off x="3046992" y="633120"/>
            <a:ext cx="8289489" cy="531628"/>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bg2">
                    <a:lumMod val="50000"/>
                  </a:schemeClr>
                </a:solidFill>
                <a:latin typeface="Arial" panose="020B0604020202020204" pitchFamily="34" charset="0"/>
                <a:ea typeface="+mn-ea"/>
                <a:cs typeface="Arial" panose="020B0604020202020204" pitchFamily="34" charset="0"/>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bg2">
                    <a:lumMod val="50000"/>
                  </a:schemeClr>
                </a:solidFill>
                <a:latin typeface="Arial" panose="020B0604020202020204" pitchFamily="34" charset="0"/>
                <a:ea typeface="+mn-ea"/>
                <a:cs typeface="Arial" panose="020B0604020202020204" pitchFamily="34" charset="0"/>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bg2">
                    <a:lumMod val="50000"/>
                  </a:schemeClr>
                </a:solidFill>
                <a:latin typeface="Arial" panose="020B0604020202020204" pitchFamily="34" charset="0"/>
                <a:ea typeface="+mn-ea"/>
                <a:cs typeface="Arial" panose="020B0604020202020204" pitchFamily="34" charset="0"/>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bg2">
                    <a:lumMod val="50000"/>
                  </a:schemeClr>
                </a:solidFill>
                <a:latin typeface="Arial" panose="020B0604020202020204" pitchFamily="34" charset="0"/>
                <a:ea typeface="+mn-ea"/>
                <a:cs typeface="Arial" panose="020B0604020202020204" pitchFamily="34" charset="0"/>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bg2">
                    <a:lumMod val="50000"/>
                  </a:schemeClr>
                </a:solidFill>
                <a:latin typeface="Arial" panose="020B0604020202020204" pitchFamily="34" charset="0"/>
                <a:ea typeface="+mn-ea"/>
                <a:cs typeface="Arial" panose="020B0604020202020204" pitchFamily="34" charset="0"/>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lnSpc>
                <a:spcPct val="100000"/>
              </a:lnSpc>
              <a:spcBef>
                <a:spcPts val="0"/>
              </a:spcBef>
              <a:buFont typeface="Wingdings" pitchFamily="2" charset="2"/>
              <a:buNone/>
            </a:pPr>
            <a:r>
              <a:rPr lang="vi-VN" sz="2800" b="1" dirty="0">
                <a:solidFill>
                  <a:schemeClr val="accent1">
                    <a:lumMod val="75000"/>
                  </a:schemeClr>
                </a:solidFill>
                <a:ea typeface="Tahoma" panose="020B0604030504040204" pitchFamily="34" charset="0"/>
              </a:rPr>
              <a:t>ĐỊA BÀN TRIỂN KHAI DỰ ÁN</a:t>
            </a:r>
          </a:p>
        </p:txBody>
      </p:sp>
    </p:spTree>
    <p:extLst>
      <p:ext uri="{BB962C8B-B14F-4D97-AF65-F5344CB8AC3E}">
        <p14:creationId xmlns:p14="http://schemas.microsoft.com/office/powerpoint/2010/main" val="3191950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5EB66446-57D0-50AA-4FAA-A96E24595054}"/>
              </a:ext>
            </a:extLst>
          </p:cNvPr>
          <p:cNvSpPr txBox="1">
            <a:spLocks/>
          </p:cNvSpPr>
          <p:nvPr/>
        </p:nvSpPr>
        <p:spPr>
          <a:xfrm>
            <a:off x="1052366" y="138223"/>
            <a:ext cx="8289489" cy="531628"/>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bg2">
                    <a:lumMod val="50000"/>
                  </a:schemeClr>
                </a:solidFill>
                <a:latin typeface="Arial" panose="020B0604020202020204" pitchFamily="34" charset="0"/>
                <a:ea typeface="+mn-ea"/>
                <a:cs typeface="Arial" panose="020B0604020202020204" pitchFamily="34" charset="0"/>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bg2">
                    <a:lumMod val="50000"/>
                  </a:schemeClr>
                </a:solidFill>
                <a:latin typeface="Arial" panose="020B0604020202020204" pitchFamily="34" charset="0"/>
                <a:ea typeface="+mn-ea"/>
                <a:cs typeface="Arial" panose="020B0604020202020204" pitchFamily="34" charset="0"/>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bg2">
                    <a:lumMod val="50000"/>
                  </a:schemeClr>
                </a:solidFill>
                <a:latin typeface="Arial" panose="020B0604020202020204" pitchFamily="34" charset="0"/>
                <a:ea typeface="+mn-ea"/>
                <a:cs typeface="Arial" panose="020B0604020202020204" pitchFamily="34" charset="0"/>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bg2">
                    <a:lumMod val="50000"/>
                  </a:schemeClr>
                </a:solidFill>
                <a:latin typeface="Arial" panose="020B0604020202020204" pitchFamily="34" charset="0"/>
                <a:ea typeface="+mn-ea"/>
                <a:cs typeface="Arial" panose="020B0604020202020204" pitchFamily="34" charset="0"/>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bg2">
                    <a:lumMod val="50000"/>
                  </a:schemeClr>
                </a:solidFill>
                <a:latin typeface="Arial" panose="020B0604020202020204" pitchFamily="34" charset="0"/>
                <a:ea typeface="+mn-ea"/>
                <a:cs typeface="Arial" panose="020B0604020202020204" pitchFamily="34" charset="0"/>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lnSpc>
                <a:spcPct val="100000"/>
              </a:lnSpc>
              <a:spcBef>
                <a:spcPts val="0"/>
              </a:spcBef>
              <a:buFont typeface="Wingdings" pitchFamily="2" charset="2"/>
              <a:buNone/>
            </a:pPr>
            <a:r>
              <a:rPr lang="en-US" sz="3200" b="1">
                <a:solidFill>
                  <a:schemeClr val="accent1">
                    <a:lumMod val="75000"/>
                  </a:schemeClr>
                </a:solidFill>
                <a:ea typeface="Tahoma" panose="020B0604030504040204" pitchFamily="34" charset="0"/>
              </a:rPr>
              <a:t>TIMELINE DỰ ÁN</a:t>
            </a:r>
            <a:endParaRPr lang="en-US" sz="3200" b="1" dirty="0">
              <a:solidFill>
                <a:schemeClr val="accent1">
                  <a:lumMod val="75000"/>
                </a:schemeClr>
              </a:solidFill>
              <a:ea typeface="Tahoma" panose="020B0604030504040204" pitchFamily="34" charset="0"/>
            </a:endParaRPr>
          </a:p>
        </p:txBody>
      </p:sp>
      <p:graphicFrame>
        <p:nvGraphicFramePr>
          <p:cNvPr id="8" name="Diagram 7">
            <a:extLst>
              <a:ext uri="{FF2B5EF4-FFF2-40B4-BE49-F238E27FC236}">
                <a16:creationId xmlns:a16="http://schemas.microsoft.com/office/drawing/2014/main" id="{E0A75C9A-A7DB-434B-AAA3-EBAEF499FF3F}"/>
              </a:ext>
            </a:extLst>
          </p:cNvPr>
          <p:cNvGraphicFramePr/>
          <p:nvPr>
            <p:extLst>
              <p:ext uri="{D42A27DB-BD31-4B8C-83A1-F6EECF244321}">
                <p14:modId xmlns:p14="http://schemas.microsoft.com/office/powerpoint/2010/main" val="1387033240"/>
              </p:ext>
            </p:extLst>
          </p:nvPr>
        </p:nvGraphicFramePr>
        <p:xfrm>
          <a:off x="265746" y="1094224"/>
          <a:ext cx="11926253" cy="57637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55401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MH" val="20160114133625"/>
  <p:tag name="MH_LIBRARY" val="GRAPHIC"/>
  <p:tag name="MH_ORDER" val="等腰三角形 3"/>
</p:tagLst>
</file>

<file path=ppt/tags/tag11.xml><?xml version="1.0" encoding="utf-8"?>
<p:tagLst xmlns:a="http://schemas.openxmlformats.org/drawingml/2006/main" xmlns:r="http://schemas.openxmlformats.org/officeDocument/2006/relationships" xmlns:p="http://schemas.openxmlformats.org/presentationml/2006/main">
  <p:tag name="MH" val="20160114133625"/>
  <p:tag name="MH_LIBRARY" val="GRAPHIC"/>
  <p:tag name="MH_ORDER" val="等腰三角形 4"/>
</p:tagLst>
</file>

<file path=ppt/tags/tag12.xml><?xml version="1.0" encoding="utf-8"?>
<p:tagLst xmlns:a="http://schemas.openxmlformats.org/drawingml/2006/main" xmlns:r="http://schemas.openxmlformats.org/officeDocument/2006/relationships" xmlns:p="http://schemas.openxmlformats.org/presentationml/2006/main">
  <p:tag name="MH" val="20160114133625"/>
  <p:tag name="MH_LIBRARY" val="GRAPHIC"/>
  <p:tag name="MH_ORDER" val="文本框 14"/>
</p:tagLst>
</file>

<file path=ppt/tags/tag13.xml><?xml version="1.0" encoding="utf-8"?>
<p:tagLst xmlns:a="http://schemas.openxmlformats.org/drawingml/2006/main" xmlns:r="http://schemas.openxmlformats.org/officeDocument/2006/relationships" xmlns:p="http://schemas.openxmlformats.org/presentationml/2006/main">
  <p:tag name="MH" val="20160114133625"/>
  <p:tag name="MH_LIBRARY" val="GRAPHIC"/>
  <p:tag name="MH_ORDER" val="文本框 5"/>
</p:tagLst>
</file>

<file path=ppt/tags/tag14.xml><?xml version="1.0" encoding="utf-8"?>
<p:tagLst xmlns:a="http://schemas.openxmlformats.org/drawingml/2006/main" xmlns:r="http://schemas.openxmlformats.org/officeDocument/2006/relationships" xmlns:p="http://schemas.openxmlformats.org/presentationml/2006/main">
  <p:tag name="MH" val="20160114133625"/>
  <p:tag name="MH_LIBRARY" val="GRAPHIC"/>
  <p:tag name="MH_ORDER" val="等腰三角形 3"/>
</p:tagLst>
</file>

<file path=ppt/tags/tag15.xml><?xml version="1.0" encoding="utf-8"?>
<p:tagLst xmlns:a="http://schemas.openxmlformats.org/drawingml/2006/main" xmlns:r="http://schemas.openxmlformats.org/officeDocument/2006/relationships" xmlns:p="http://schemas.openxmlformats.org/presentationml/2006/main">
  <p:tag name="MH" val="20160114133625"/>
  <p:tag name="MH_LIBRARY" val="GRAPHIC"/>
  <p:tag name="MH_ORDER" val="等腰三角形 4"/>
</p:tagLst>
</file>

<file path=ppt/tags/tag16.xml><?xml version="1.0" encoding="utf-8"?>
<p:tagLst xmlns:a="http://schemas.openxmlformats.org/drawingml/2006/main" xmlns:r="http://schemas.openxmlformats.org/officeDocument/2006/relationships" xmlns:p="http://schemas.openxmlformats.org/presentationml/2006/main">
  <p:tag name="MH" val="20160114133625"/>
  <p:tag name="MH_LIBRARY" val="GRAPHIC"/>
  <p:tag name="MH_ORDER" val="文本框 14"/>
</p:tagLst>
</file>

<file path=ppt/tags/tag17.xml><?xml version="1.0" encoding="utf-8"?>
<p:tagLst xmlns:a="http://schemas.openxmlformats.org/drawingml/2006/main" xmlns:r="http://schemas.openxmlformats.org/officeDocument/2006/relationships" xmlns:p="http://schemas.openxmlformats.org/presentationml/2006/main">
  <p:tag name="MH" val="20160114133625"/>
  <p:tag name="MH_LIBRARY" val="GRAPHIC"/>
  <p:tag name="MH_ORDER" val="文本框 5"/>
</p:tagLst>
</file>

<file path=ppt/tags/tag2.xml><?xml version="1.0" encoding="utf-8"?>
<p:tagLst xmlns:a="http://schemas.openxmlformats.org/drawingml/2006/main" xmlns:r="http://schemas.openxmlformats.org/officeDocument/2006/relationships" xmlns:p="http://schemas.openxmlformats.org/presentationml/2006/main">
  <p:tag name="MH" val="20160114133625"/>
  <p:tag name="MH_LIBRARY" val="GRAPHIC"/>
  <p:tag name="MH_ORDER" val="等腰三角形 3"/>
</p:tagLst>
</file>

<file path=ppt/tags/tag3.xml><?xml version="1.0" encoding="utf-8"?>
<p:tagLst xmlns:a="http://schemas.openxmlformats.org/drawingml/2006/main" xmlns:r="http://schemas.openxmlformats.org/officeDocument/2006/relationships" xmlns:p="http://schemas.openxmlformats.org/presentationml/2006/main">
  <p:tag name="MH" val="20160114133625"/>
  <p:tag name="MH_LIBRARY" val="GRAPHIC"/>
  <p:tag name="MH_ORDER" val="等腰三角形 4"/>
</p:tagLst>
</file>

<file path=ppt/tags/tag4.xml><?xml version="1.0" encoding="utf-8"?>
<p:tagLst xmlns:a="http://schemas.openxmlformats.org/drawingml/2006/main" xmlns:r="http://schemas.openxmlformats.org/officeDocument/2006/relationships" xmlns:p="http://schemas.openxmlformats.org/presentationml/2006/main">
  <p:tag name="MH" val="20160114133625"/>
  <p:tag name="MH_LIBRARY" val="GRAPHIC"/>
  <p:tag name="MH_ORDER" val="文本框 14"/>
</p:tagLst>
</file>

<file path=ppt/tags/tag5.xml><?xml version="1.0" encoding="utf-8"?>
<p:tagLst xmlns:a="http://schemas.openxmlformats.org/drawingml/2006/main" xmlns:r="http://schemas.openxmlformats.org/officeDocument/2006/relationships" xmlns:p="http://schemas.openxmlformats.org/presentationml/2006/main">
  <p:tag name="MH" val="20160114133625"/>
  <p:tag name="MH_LIBRARY" val="GRAPHIC"/>
  <p:tag name="MH_ORDER" val="文本框 5"/>
</p:tagLst>
</file>

<file path=ppt/tags/tag6.xml><?xml version="1.0" encoding="utf-8"?>
<p:tagLst xmlns:a="http://schemas.openxmlformats.org/drawingml/2006/main" xmlns:r="http://schemas.openxmlformats.org/officeDocument/2006/relationships" xmlns:p="http://schemas.openxmlformats.org/presentationml/2006/main">
  <p:tag name="MH" val="20160114133625"/>
  <p:tag name="MH_LIBRARY" val="GRAPHIC"/>
  <p:tag name="MH_ORDER" val="等腰三角形 3"/>
</p:tagLst>
</file>

<file path=ppt/tags/tag7.xml><?xml version="1.0" encoding="utf-8"?>
<p:tagLst xmlns:a="http://schemas.openxmlformats.org/drawingml/2006/main" xmlns:r="http://schemas.openxmlformats.org/officeDocument/2006/relationships" xmlns:p="http://schemas.openxmlformats.org/presentationml/2006/main">
  <p:tag name="MH" val="20160114133625"/>
  <p:tag name="MH_LIBRARY" val="GRAPHIC"/>
  <p:tag name="MH_ORDER" val="等腰三角形 4"/>
</p:tagLst>
</file>

<file path=ppt/tags/tag8.xml><?xml version="1.0" encoding="utf-8"?>
<p:tagLst xmlns:a="http://schemas.openxmlformats.org/drawingml/2006/main" xmlns:r="http://schemas.openxmlformats.org/officeDocument/2006/relationships" xmlns:p="http://schemas.openxmlformats.org/presentationml/2006/main">
  <p:tag name="MH" val="20160114133625"/>
  <p:tag name="MH_LIBRARY" val="GRAPHIC"/>
  <p:tag name="MH_ORDER" val="文本框 14"/>
</p:tagLst>
</file>

<file path=ppt/tags/tag9.xml><?xml version="1.0" encoding="utf-8"?>
<p:tagLst xmlns:a="http://schemas.openxmlformats.org/drawingml/2006/main" xmlns:r="http://schemas.openxmlformats.org/officeDocument/2006/relationships" xmlns:p="http://schemas.openxmlformats.org/presentationml/2006/main">
  <p:tag name="MH" val="20160114133625"/>
  <p:tag name="MH_LIBRARY" val="GRAPHIC"/>
  <p:tag name="MH_ORDER" val="文本框 5"/>
</p:tagLst>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ood Typ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E9EF62B87021448D745F43C4B11C16" ma:contentTypeVersion="22" ma:contentTypeDescription="Create a new document." ma:contentTypeScope="" ma:versionID="c4f4c75b41a74be3bc7eadaa1e08eaa0">
  <xsd:schema xmlns:xsd="http://www.w3.org/2001/XMLSchema" xmlns:xs="http://www.w3.org/2001/XMLSchema" xmlns:p="http://schemas.microsoft.com/office/2006/metadata/properties" xmlns:ns2="5a1bbd72-f46e-43f3-8f72-2623deb0c047" xmlns:ns3="10c4dcad-8d39-4939-b489-2456ead71196" targetNamespace="http://schemas.microsoft.com/office/2006/metadata/properties" ma:root="true" ma:fieldsID="19aeccfb4ad5f60af311e43ed47fa701" ns2:_="" ns3:_="">
    <xsd:import namespace="5a1bbd72-f46e-43f3-8f72-2623deb0c047"/>
    <xsd:import namespace="10c4dcad-8d39-4939-b489-2456ead71196"/>
    <xsd:element name="properties">
      <xsd:complexType>
        <xsd:sequence>
          <xsd:element name="documentManagement">
            <xsd:complexType>
              <xsd:all>
                <xsd:element ref="ns2:SharedWithUsers" minOccurs="0"/>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Details"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1bbd72-f46e-43f3-8f72-2623deb0c047" elementFormDefault="qualified">
    <xsd:import namespace="http://schemas.microsoft.com/office/2006/documentManagement/types"/>
    <xsd:import namespace="http://schemas.microsoft.com/office/infopath/2007/PartnerControls"/>
    <xsd:element name="SharedWithUsers" ma:index="8" nillable="true" ma:displayName="Shared With" ma:list="UserInfo" ma:SearchPeopleOnly="false" ma:internalName="SharedWithUsers"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891e9d6-a12c-4c86-87cb-8721f0ea6f4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c4dcad-8d39-4939-b489-2456ead71196" elementFormDefault="qualified">
    <xsd:import namespace="http://schemas.microsoft.com/office/2006/documentManagement/types"/>
    <xsd:import namespace="http://schemas.microsoft.com/office/infopath/2007/PartnerControls"/>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6b0a597-f2ee-4da4-9caf-9ff717947869}" ma:internalName="TaxCatchAll" ma:showField="CatchAllData" ma:web="10c4dcad-8d39-4939-b489-2456ead711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A9E434-92F1-417D-AEAC-60024E8BBDC6}"/>
</file>

<file path=customXml/itemProps2.xml><?xml version="1.0" encoding="utf-8"?>
<ds:datastoreItem xmlns:ds="http://schemas.openxmlformats.org/officeDocument/2006/customXml" ds:itemID="{609663D7-45DE-42E3-886A-079111C6273C}"/>
</file>

<file path=docMetadata/LabelInfo.xml><?xml version="1.0" encoding="utf-8"?>
<clbl:labelList xmlns:clbl="http://schemas.microsoft.com/office/2020/mipLabelMetadata">
  <clbl:label id="{8277b9de-ec8d-46a4-9b63-4b30e2b6c9a1}" enabled="0" method="" siteId="{8277b9de-ec8d-46a4-9b63-4b30e2b6c9a1}" removed="1"/>
</clbl:labelList>
</file>

<file path=docProps/app.xml><?xml version="1.0" encoding="utf-8"?>
<Properties xmlns="http://schemas.openxmlformats.org/officeDocument/2006/extended-properties" xmlns:vt="http://schemas.openxmlformats.org/officeDocument/2006/docPropsVTypes">
  <Template>Retrospect</Template>
  <TotalTime>1975</TotalTime>
  <Words>3500</Words>
  <Application>Microsoft Office PowerPoint</Application>
  <PresentationFormat>Widescreen</PresentationFormat>
  <Paragraphs>368</Paragraphs>
  <Slides>28</Slides>
  <Notes>0</Notes>
  <HiddenSlides>0</HiddenSlides>
  <MMClips>0</MMClips>
  <ScaleCrop>false</ScaleCrop>
  <HeadingPairs>
    <vt:vector size="4" baseType="variant">
      <vt:variant>
        <vt:lpstr>Theme</vt:lpstr>
      </vt:variant>
      <vt:variant>
        <vt:i4>4</vt:i4>
      </vt:variant>
      <vt:variant>
        <vt:lpstr>Slide Titles</vt:lpstr>
      </vt:variant>
      <vt:variant>
        <vt:i4>28</vt:i4>
      </vt:variant>
    </vt:vector>
  </HeadingPairs>
  <TitlesOfParts>
    <vt:vector size="32" baseType="lpstr">
      <vt:lpstr>2_Custom Design</vt:lpstr>
      <vt:lpstr>Custom Design</vt:lpstr>
      <vt:lpstr>1_Custom Design</vt:lpstr>
      <vt:lpstr>Wood Type</vt:lpstr>
      <vt:lpstr>BÁO CÁO hoạt động nâng cao nâng cao  năng lực chẩn đoán trong quản lý các  bệnh thường gặp tại tuyến y tế cơ sở</vt:lpstr>
      <vt:lpstr>PowerPoint Presentation</vt:lpstr>
      <vt:lpstr>PowerPoint Presentation</vt:lpstr>
      <vt:lpstr>Bối cảnh xây dựng dự án</vt:lpstr>
      <vt:lpstr>Bối cảnh xây dựng dự án</vt:lpstr>
      <vt:lpstr>Mục tiêu của dự án</vt:lpstr>
      <vt:lpstr>Thông tin dự án</vt:lpstr>
      <vt:lpstr>PowerPoint Presentation</vt:lpstr>
      <vt:lpstr>PowerPoint Presentation</vt:lpstr>
      <vt:lpstr>PowerPoint Presentation</vt:lpstr>
      <vt:lpstr>Thành lập Ban Quản lý dự án </vt:lpstr>
      <vt:lpstr>HOẠT ĐỘNG ĐÀO TẠO</vt:lpstr>
      <vt:lpstr>PowerPoint Presentation</vt:lpstr>
      <vt:lpstr>HOẠT ĐỘNG truyền thông</vt:lpstr>
      <vt:lpstr>PowerPoint Presentation</vt:lpstr>
      <vt:lpstr>TRIỂN KHAI CÁC GÓI XÉT NGHIỆM CHO 11 BỆNH THƯỜNG GẶP  TẠI TYT XÃ</vt:lpstr>
      <vt:lpstr>TRIỂN KHAI XÉT NGHIỆM HPV DNA SÀNG LỌC UTCTC  MÔ HÌNH LẤY MẪU TẠI TYT XÃ VÀ CỘNG ĐỒNG – XÉT NGHIỆM TẬP TRUNG TẠI CDC</vt:lpstr>
      <vt:lpstr>PowerPoint Presentation</vt:lpstr>
      <vt:lpstr>PowerPoint Presentation</vt:lpstr>
      <vt:lpstr>Kết quả thực hiện các chỉ tiêu xét nghiệm</vt:lpstr>
      <vt:lpstr>Mẫu PHỤ NỮ XÉT NGHIỆM HPV DNA THEO MÔ HÌNH VÀ PHƯƠNG PHÁP LẤY MẪU</vt:lpstr>
      <vt:lpstr>Kết quả xét nghiệm HPV DNA cho phụ nữ trong Dự án  </vt:lpstr>
      <vt:lpstr>Kết quả xét nghiệm HPV DNA cho phụ nữ theo mô hình sang lọc và phương pháp lấy mẫu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DỰ ÁN NÂNG CAO NĂNG LỰC CHẨN ĐOÁN TRONG QUẢN LÝ CÁC BỆNH THƯỜNG GẶP Ở TUYẾN Y TẾ CƠ SỞ TẠI VIỆT NAM </dc:title>
  <dc:creator>HP</dc:creator>
  <cp:lastModifiedBy>My DAO</cp:lastModifiedBy>
  <cp:revision>79</cp:revision>
  <dcterms:created xsi:type="dcterms:W3CDTF">2023-05-23T09:21:34Z</dcterms:created>
  <dcterms:modified xsi:type="dcterms:W3CDTF">2024-08-21T13:47:18Z</dcterms:modified>
</cp:coreProperties>
</file>