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entation.xml" ContentType="application/vnd.openxmlformats-officedocument.presentationml.presentation.main+xml"/>
  <Override PartName="/ppt/slideMasters/slideMaster2.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ppt/tags/tag5.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ppt/tags/tag4.xml" ContentType="application/vnd.openxmlformats-officedocument.presentationml.tag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4990" r:id="rId1"/>
    <p:sldMasterId id="2147485046" r:id="rId2"/>
  </p:sldMasterIdLst>
  <p:notesMasterIdLst>
    <p:notesMasterId r:id="rId15"/>
  </p:notesMasterIdLst>
  <p:handoutMasterIdLst>
    <p:handoutMasterId r:id="rId16"/>
  </p:handoutMasterIdLst>
  <p:sldIdLst>
    <p:sldId id="256" r:id="rId3"/>
    <p:sldId id="499" r:id="rId4"/>
    <p:sldId id="509" r:id="rId5"/>
    <p:sldId id="503" r:id="rId6"/>
    <p:sldId id="515" r:id="rId7"/>
    <p:sldId id="510" r:id="rId8"/>
    <p:sldId id="511" r:id="rId9"/>
    <p:sldId id="512" r:id="rId10"/>
    <p:sldId id="505" r:id="rId11"/>
    <p:sldId id="513" r:id="rId12"/>
    <p:sldId id="514" r:id="rId13"/>
    <p:sldId id="435" r:id="rId14"/>
  </p:sldIdLst>
  <p:sldSz cx="9144000" cy="6858000" type="screen4x3"/>
  <p:notesSz cx="6954838"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0" autoAdjust="0"/>
    <p:restoredTop sz="94658"/>
  </p:normalViewPr>
  <p:slideViewPr>
    <p:cSldViewPr>
      <p:cViewPr>
        <p:scale>
          <a:sx n="147" d="100"/>
          <a:sy n="147" d="100"/>
        </p:scale>
        <p:origin x="1000" y="1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customXml" Target="../customXml/item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1490" name="Rectangle 2">
            <a:extLst>
              <a:ext uri="{FF2B5EF4-FFF2-40B4-BE49-F238E27FC236}">
                <a16:creationId xmlns:a16="http://schemas.microsoft.com/office/drawing/2014/main" id="{5530D027-E6DF-26D3-285B-D12A47E2F6FA}"/>
              </a:ext>
            </a:extLst>
          </p:cNvPr>
          <p:cNvSpPr>
            <a:spLocks noGrp="1" noChangeArrowheads="1"/>
          </p:cNvSpPr>
          <p:nvPr>
            <p:ph type="hdr" sz="quarter"/>
          </p:nvPr>
        </p:nvSpPr>
        <p:spPr bwMode="auto">
          <a:xfrm>
            <a:off x="0" y="0"/>
            <a:ext cx="30130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200">
                <a:latin typeface="Arial" charset="0"/>
                <a:cs typeface="Arial" charset="0"/>
              </a:defRPr>
            </a:lvl1pPr>
          </a:lstStyle>
          <a:p>
            <a:pPr>
              <a:defRPr/>
            </a:pPr>
            <a:endParaRPr lang="en-US"/>
          </a:p>
        </p:txBody>
      </p:sp>
      <p:sp>
        <p:nvSpPr>
          <p:cNvPr id="191491" name="Rectangle 3">
            <a:extLst>
              <a:ext uri="{FF2B5EF4-FFF2-40B4-BE49-F238E27FC236}">
                <a16:creationId xmlns:a16="http://schemas.microsoft.com/office/drawing/2014/main" id="{ED3E40D7-EBE3-7C7A-0036-E51247FDD568}"/>
              </a:ext>
            </a:extLst>
          </p:cNvPr>
          <p:cNvSpPr>
            <a:spLocks noGrp="1" noChangeArrowheads="1"/>
          </p:cNvSpPr>
          <p:nvPr>
            <p:ph type="dt" sz="quarter" idx="1"/>
          </p:nvPr>
        </p:nvSpPr>
        <p:spPr bwMode="auto">
          <a:xfrm>
            <a:off x="3940175" y="0"/>
            <a:ext cx="30130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200">
                <a:latin typeface="Arial" charset="0"/>
                <a:cs typeface="Arial" charset="0"/>
              </a:defRPr>
            </a:lvl1pPr>
          </a:lstStyle>
          <a:p>
            <a:pPr>
              <a:defRPr/>
            </a:pPr>
            <a:fld id="{8D9526DD-7A67-654B-9845-51F4366B580F}" type="datetimeFigureOut">
              <a:rPr lang="en-US"/>
              <a:pPr>
                <a:defRPr/>
              </a:pPr>
              <a:t>8/20/24</a:t>
            </a:fld>
            <a:endParaRPr lang="en-US"/>
          </a:p>
        </p:txBody>
      </p:sp>
      <p:sp>
        <p:nvSpPr>
          <p:cNvPr id="191492" name="Rectangle 4">
            <a:extLst>
              <a:ext uri="{FF2B5EF4-FFF2-40B4-BE49-F238E27FC236}">
                <a16:creationId xmlns:a16="http://schemas.microsoft.com/office/drawing/2014/main" id="{41877D63-F002-1EB1-A996-19AA893BB621}"/>
              </a:ext>
            </a:extLst>
          </p:cNvPr>
          <p:cNvSpPr>
            <a:spLocks noGrp="1" noChangeArrowheads="1"/>
          </p:cNvSpPr>
          <p:nvPr>
            <p:ph type="ftr" sz="quarter" idx="2"/>
          </p:nvPr>
        </p:nvSpPr>
        <p:spPr bwMode="auto">
          <a:xfrm>
            <a:off x="0" y="8842375"/>
            <a:ext cx="30130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fontAlgn="auto" hangingPunct="0">
              <a:spcBef>
                <a:spcPts val="0"/>
              </a:spcBef>
              <a:spcAft>
                <a:spcPts val="0"/>
              </a:spcAft>
              <a:defRPr sz="1200">
                <a:latin typeface="Arial" charset="0"/>
                <a:cs typeface="Arial" charset="0"/>
              </a:defRPr>
            </a:lvl1pPr>
          </a:lstStyle>
          <a:p>
            <a:pPr>
              <a:defRPr/>
            </a:pPr>
            <a:endParaRPr lang="en-US"/>
          </a:p>
        </p:txBody>
      </p:sp>
      <p:sp>
        <p:nvSpPr>
          <p:cNvPr id="191493" name="Rectangle 5">
            <a:extLst>
              <a:ext uri="{FF2B5EF4-FFF2-40B4-BE49-F238E27FC236}">
                <a16:creationId xmlns:a16="http://schemas.microsoft.com/office/drawing/2014/main" id="{5835E1D5-E416-4C33-9CCC-FD9441489E8E}"/>
              </a:ext>
            </a:extLst>
          </p:cNvPr>
          <p:cNvSpPr>
            <a:spLocks noGrp="1" noChangeArrowheads="1"/>
          </p:cNvSpPr>
          <p:nvPr>
            <p:ph type="sldNum" sz="quarter" idx="3"/>
          </p:nvPr>
        </p:nvSpPr>
        <p:spPr bwMode="auto">
          <a:xfrm>
            <a:off x="3940175" y="8842375"/>
            <a:ext cx="30130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fontAlgn="auto" hangingPunct="0">
              <a:spcBef>
                <a:spcPts val="0"/>
              </a:spcBef>
              <a:spcAft>
                <a:spcPts val="0"/>
              </a:spcAft>
              <a:defRPr sz="1200">
                <a:latin typeface="+mn-lt"/>
              </a:defRPr>
            </a:lvl1pPr>
          </a:lstStyle>
          <a:p>
            <a:pPr>
              <a:defRPr/>
            </a:pPr>
            <a:fld id="{0B46646F-6299-9F48-8D95-A97B7B12C1BF}"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4F5228-60AE-7242-7710-627C890905FA}"/>
              </a:ext>
            </a:extLst>
          </p:cNvPr>
          <p:cNvSpPr>
            <a:spLocks noGrp="1"/>
          </p:cNvSpPr>
          <p:nvPr>
            <p:ph type="hdr" sz="quarter"/>
          </p:nvPr>
        </p:nvSpPr>
        <p:spPr bwMode="auto">
          <a:xfrm>
            <a:off x="0" y="0"/>
            <a:ext cx="3013075" cy="465138"/>
          </a:xfrm>
          <a:prstGeom prst="rect">
            <a:avLst/>
          </a:prstGeom>
          <a:noFill/>
          <a:ln w="9525">
            <a:noFill/>
            <a:miter lim="800000"/>
            <a:headEnd/>
            <a:tailEnd/>
          </a:ln>
        </p:spPr>
        <p:txBody>
          <a:bodyPr vert="horz" wrap="square" lIns="92930" tIns="46465" rIns="92930" bIns="46465" numCol="1" anchor="t" anchorCtr="0" compatLnSpc="1">
            <a:prstTxWarp prst="textNoShape">
              <a:avLst/>
            </a:prstTxWarp>
          </a:bodyPr>
          <a:lstStyle>
            <a:lvl1pPr defTabSz="928688" eaLnBrk="1" fontAlgn="auto" hangingPunct="1">
              <a:spcBef>
                <a:spcPts val="0"/>
              </a:spcBef>
              <a:spcAft>
                <a:spcPts val="0"/>
              </a:spcAft>
              <a:defRPr sz="1200">
                <a:latin typeface="Times New Roman" pitchFamily="18" charset="0"/>
                <a:cs typeface="Times New Roman" pitchFamily="18" charset="0"/>
              </a:defRPr>
            </a:lvl1pPr>
          </a:lstStyle>
          <a:p>
            <a:pPr>
              <a:defRPr/>
            </a:pPr>
            <a:endParaRPr lang="vi-VN"/>
          </a:p>
        </p:txBody>
      </p:sp>
      <p:sp>
        <p:nvSpPr>
          <p:cNvPr id="3" name="Date Placeholder 2">
            <a:extLst>
              <a:ext uri="{FF2B5EF4-FFF2-40B4-BE49-F238E27FC236}">
                <a16:creationId xmlns:a16="http://schemas.microsoft.com/office/drawing/2014/main" id="{CF5149AB-CAD7-F67B-42E1-22E12B6ED9BA}"/>
              </a:ext>
            </a:extLst>
          </p:cNvPr>
          <p:cNvSpPr>
            <a:spLocks noGrp="1"/>
          </p:cNvSpPr>
          <p:nvPr>
            <p:ph type="dt" idx="1"/>
          </p:nvPr>
        </p:nvSpPr>
        <p:spPr bwMode="auto">
          <a:xfrm>
            <a:off x="3940175" y="0"/>
            <a:ext cx="3013075" cy="465138"/>
          </a:xfrm>
          <a:prstGeom prst="rect">
            <a:avLst/>
          </a:prstGeom>
          <a:noFill/>
          <a:ln w="9525">
            <a:noFill/>
            <a:miter lim="800000"/>
            <a:headEnd/>
            <a:tailEnd/>
          </a:ln>
        </p:spPr>
        <p:txBody>
          <a:bodyPr vert="horz" wrap="square" lIns="92930" tIns="46465" rIns="92930" bIns="46465" numCol="1" anchor="t" anchorCtr="0" compatLnSpc="1">
            <a:prstTxWarp prst="textNoShape">
              <a:avLst/>
            </a:prstTxWarp>
          </a:bodyPr>
          <a:lstStyle>
            <a:lvl1pPr algn="r" defTabSz="928688" eaLnBrk="1" fontAlgn="auto" hangingPunct="1">
              <a:spcBef>
                <a:spcPts val="0"/>
              </a:spcBef>
              <a:spcAft>
                <a:spcPts val="0"/>
              </a:spcAft>
              <a:defRPr sz="1200">
                <a:latin typeface="Times New Roman" pitchFamily="18" charset="0"/>
                <a:cs typeface="Times New Roman" pitchFamily="18" charset="0"/>
              </a:defRPr>
            </a:lvl1pPr>
          </a:lstStyle>
          <a:p>
            <a:pPr>
              <a:defRPr/>
            </a:pPr>
            <a:fld id="{03CA4D7C-FFA5-C54B-AE8E-F542FFCCEB14}" type="datetimeFigureOut">
              <a:rPr lang="vi-VN"/>
              <a:pPr>
                <a:defRPr/>
              </a:pPr>
              <a:t>20/08/2024</a:t>
            </a:fld>
            <a:endParaRPr lang="vi-VN"/>
          </a:p>
        </p:txBody>
      </p:sp>
      <p:sp>
        <p:nvSpPr>
          <p:cNvPr id="4" name="Slide Image Placeholder 3">
            <a:extLst>
              <a:ext uri="{FF2B5EF4-FFF2-40B4-BE49-F238E27FC236}">
                <a16:creationId xmlns:a16="http://schemas.microsoft.com/office/drawing/2014/main" id="{6649768E-F5D8-7A29-456A-D247F80C17FE}"/>
              </a:ext>
            </a:extLst>
          </p:cNvPr>
          <p:cNvSpPr>
            <a:spLocks noGrp="1" noRot="1" noChangeAspect="1"/>
          </p:cNvSpPr>
          <p:nvPr>
            <p:ph type="sldImg" idx="2"/>
          </p:nvPr>
        </p:nvSpPr>
        <p:spPr>
          <a:xfrm>
            <a:off x="1150938" y="698500"/>
            <a:ext cx="4654550" cy="3490913"/>
          </a:xfrm>
          <a:prstGeom prst="rect">
            <a:avLst/>
          </a:prstGeom>
          <a:noFill/>
          <a:ln w="12700">
            <a:solidFill>
              <a:prstClr val="black"/>
            </a:solidFill>
          </a:ln>
        </p:spPr>
        <p:txBody>
          <a:bodyPr vert="horz" lIns="91440" tIns="45720" rIns="91440" bIns="45720" rtlCol="0" anchor="ctr"/>
          <a:lstStyle/>
          <a:p>
            <a:pPr lvl="0"/>
            <a:endParaRPr lang="vi-VN" noProof="0" dirty="0"/>
          </a:p>
        </p:txBody>
      </p:sp>
      <p:sp>
        <p:nvSpPr>
          <p:cNvPr id="5" name="Notes Placeholder 4">
            <a:extLst>
              <a:ext uri="{FF2B5EF4-FFF2-40B4-BE49-F238E27FC236}">
                <a16:creationId xmlns:a16="http://schemas.microsoft.com/office/drawing/2014/main" id="{D746475A-3543-77D2-5A12-10F662EC2E4A}"/>
              </a:ext>
            </a:extLst>
          </p:cNvPr>
          <p:cNvSpPr>
            <a:spLocks noGrp="1"/>
          </p:cNvSpPr>
          <p:nvPr>
            <p:ph type="body" sz="quarter" idx="3"/>
          </p:nvPr>
        </p:nvSpPr>
        <p:spPr bwMode="auto">
          <a:xfrm>
            <a:off x="695325" y="4421188"/>
            <a:ext cx="5564188" cy="4189412"/>
          </a:xfrm>
          <a:prstGeom prst="rect">
            <a:avLst/>
          </a:prstGeom>
          <a:noFill/>
          <a:ln w="9525">
            <a:noFill/>
            <a:miter lim="800000"/>
            <a:headEnd/>
            <a:tailEnd/>
          </a:ln>
        </p:spPr>
        <p:txBody>
          <a:bodyPr vert="horz" wrap="square" lIns="92930" tIns="46465" rIns="92930" bIns="46465"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vi-VN" noProof="0" dirty="0"/>
          </a:p>
        </p:txBody>
      </p:sp>
      <p:sp>
        <p:nvSpPr>
          <p:cNvPr id="6" name="Footer Placeholder 5">
            <a:extLst>
              <a:ext uri="{FF2B5EF4-FFF2-40B4-BE49-F238E27FC236}">
                <a16:creationId xmlns:a16="http://schemas.microsoft.com/office/drawing/2014/main" id="{1CCD35BA-0994-9ED8-3E93-25B90E1955C0}"/>
              </a:ext>
            </a:extLst>
          </p:cNvPr>
          <p:cNvSpPr>
            <a:spLocks noGrp="1"/>
          </p:cNvSpPr>
          <p:nvPr>
            <p:ph type="ftr" sz="quarter" idx="4"/>
          </p:nvPr>
        </p:nvSpPr>
        <p:spPr bwMode="auto">
          <a:xfrm>
            <a:off x="0" y="8842375"/>
            <a:ext cx="3013075" cy="465138"/>
          </a:xfrm>
          <a:prstGeom prst="rect">
            <a:avLst/>
          </a:prstGeom>
          <a:noFill/>
          <a:ln w="9525">
            <a:noFill/>
            <a:miter lim="800000"/>
            <a:headEnd/>
            <a:tailEnd/>
          </a:ln>
        </p:spPr>
        <p:txBody>
          <a:bodyPr vert="horz" wrap="square" lIns="92930" tIns="46465" rIns="92930" bIns="46465" numCol="1" anchor="b" anchorCtr="0" compatLnSpc="1">
            <a:prstTxWarp prst="textNoShape">
              <a:avLst/>
            </a:prstTxWarp>
          </a:bodyPr>
          <a:lstStyle>
            <a:lvl1pPr defTabSz="928688" eaLnBrk="1" fontAlgn="auto" hangingPunct="1">
              <a:spcBef>
                <a:spcPts val="0"/>
              </a:spcBef>
              <a:spcAft>
                <a:spcPts val="0"/>
              </a:spcAft>
              <a:defRPr sz="1200">
                <a:latin typeface="Times New Roman" pitchFamily="18" charset="0"/>
                <a:cs typeface="Times New Roman" pitchFamily="18" charset="0"/>
              </a:defRPr>
            </a:lvl1pPr>
          </a:lstStyle>
          <a:p>
            <a:pPr>
              <a:defRPr/>
            </a:pPr>
            <a:endParaRPr lang="vi-VN"/>
          </a:p>
        </p:txBody>
      </p:sp>
      <p:sp>
        <p:nvSpPr>
          <p:cNvPr id="7" name="Slide Number Placeholder 6">
            <a:extLst>
              <a:ext uri="{FF2B5EF4-FFF2-40B4-BE49-F238E27FC236}">
                <a16:creationId xmlns:a16="http://schemas.microsoft.com/office/drawing/2014/main" id="{F9A8CCDA-0EC1-41AB-4381-0AD0109E1F04}"/>
              </a:ext>
            </a:extLst>
          </p:cNvPr>
          <p:cNvSpPr>
            <a:spLocks noGrp="1"/>
          </p:cNvSpPr>
          <p:nvPr>
            <p:ph type="sldNum" sz="quarter" idx="5"/>
          </p:nvPr>
        </p:nvSpPr>
        <p:spPr bwMode="auto">
          <a:xfrm>
            <a:off x="3940175" y="8842375"/>
            <a:ext cx="3013075" cy="465138"/>
          </a:xfrm>
          <a:prstGeom prst="rect">
            <a:avLst/>
          </a:prstGeom>
          <a:noFill/>
          <a:ln w="9525">
            <a:noFill/>
            <a:miter lim="800000"/>
            <a:headEnd/>
            <a:tailEnd/>
          </a:ln>
        </p:spPr>
        <p:txBody>
          <a:bodyPr vert="horz" wrap="square" lIns="92930" tIns="46465" rIns="92930" bIns="46465" numCol="1" anchor="b" anchorCtr="0" compatLnSpc="1">
            <a:prstTxWarp prst="textNoShape">
              <a:avLst/>
            </a:prstTxWarp>
          </a:bodyPr>
          <a:lstStyle>
            <a:lvl1pPr algn="r" defTabSz="928688" eaLnBrk="1" fontAlgn="auto" hangingPunct="1">
              <a:spcBef>
                <a:spcPts val="0"/>
              </a:spcBef>
              <a:spcAft>
                <a:spcPts val="0"/>
              </a:spcAft>
              <a:defRPr sz="1200">
                <a:latin typeface="Times New Roman" panose="02020603050405020304" pitchFamily="18" charset="0"/>
                <a:cs typeface="Times New Roman" panose="02020603050405020304" pitchFamily="18" charset="0"/>
              </a:defRPr>
            </a:lvl1pPr>
          </a:lstStyle>
          <a:p>
            <a:pPr>
              <a:defRPr/>
            </a:pPr>
            <a:fld id="{04F25391-A919-9B4B-BC3D-4D09001CE534}" type="slidenum">
              <a:rPr lang="vi-VN" altLang="vi-VN"/>
              <a:pPr>
                <a:defRPr/>
              </a:pPr>
              <a:t>‹#›</a:t>
            </a:fld>
            <a:endParaRPr lang="vi-VN"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sp>
        <p:nvSpPr>
          <p:cNvPr id="2" name="Forma libre 52">
            <a:extLst>
              <a:ext uri="{FF2B5EF4-FFF2-40B4-BE49-F238E27FC236}">
                <a16:creationId xmlns:a16="http://schemas.microsoft.com/office/drawing/2014/main" id="{D238DA54-AE09-6526-9A2B-354208940220}"/>
              </a:ext>
            </a:extLst>
          </p:cNvPr>
          <p:cNvSpPr/>
          <p:nvPr/>
        </p:nvSpPr>
        <p:spPr>
          <a:xfrm>
            <a:off x="442913" y="0"/>
            <a:ext cx="4675187" cy="4275138"/>
          </a:xfrm>
          <a:custGeom>
            <a:avLst/>
            <a:gdLst>
              <a:gd name="connsiteX0" fmla="*/ 224773 w 6234162"/>
              <a:gd name="connsiteY0" fmla="*/ 0 h 4275244"/>
              <a:gd name="connsiteX1" fmla="*/ 6009390 w 6234162"/>
              <a:gd name="connsiteY1" fmla="*/ 0 h 4275244"/>
              <a:gd name="connsiteX2" fmla="*/ 6094024 w 6234162"/>
              <a:gd name="connsiteY2" fmla="*/ 231240 h 4275244"/>
              <a:gd name="connsiteX3" fmla="*/ 6234162 w 6234162"/>
              <a:gd name="connsiteY3" fmla="*/ 1158164 h 4275244"/>
              <a:gd name="connsiteX4" fmla="*/ 3117081 w 6234162"/>
              <a:gd name="connsiteY4" fmla="*/ 4275244 h 4275244"/>
              <a:gd name="connsiteX5" fmla="*/ 0 w 6234162"/>
              <a:gd name="connsiteY5" fmla="*/ 1158164 h 4275244"/>
              <a:gd name="connsiteX6" fmla="*/ 140138 w 6234162"/>
              <a:gd name="connsiteY6" fmla="*/ 231240 h 4275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4162" h="4275244">
                <a:moveTo>
                  <a:pt x="224773" y="0"/>
                </a:moveTo>
                <a:lnTo>
                  <a:pt x="6009390" y="0"/>
                </a:lnTo>
                <a:lnTo>
                  <a:pt x="6094024" y="231240"/>
                </a:lnTo>
                <a:cubicBezTo>
                  <a:pt x="6185099" y="524055"/>
                  <a:pt x="6234162" y="835380"/>
                  <a:pt x="6234162" y="1158164"/>
                </a:cubicBezTo>
                <a:cubicBezTo>
                  <a:pt x="6234162" y="2879680"/>
                  <a:pt x="4838597" y="4275244"/>
                  <a:pt x="3117081" y="4275244"/>
                </a:cubicBezTo>
                <a:cubicBezTo>
                  <a:pt x="1395565" y="4275244"/>
                  <a:pt x="0" y="2879680"/>
                  <a:pt x="0" y="1158164"/>
                </a:cubicBezTo>
                <a:cubicBezTo>
                  <a:pt x="0" y="835380"/>
                  <a:pt x="49063" y="524055"/>
                  <a:pt x="140138" y="231240"/>
                </a:cubicBezTo>
                <a:close/>
              </a:path>
            </a:pathLst>
          </a:custGeom>
          <a:solidFill>
            <a:schemeClr val="bg1"/>
          </a:solidFill>
          <a:ln w="9525">
            <a:noFill/>
          </a:ln>
          <a:effectLst>
            <a:outerShdw blurRad="114300" algn="ctr" rotWithShape="0">
              <a:schemeClr val="tx1">
                <a:lumMod val="85000"/>
                <a:lumOff val="1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anchor="ctr"/>
          <a:lstStyle/>
          <a:p>
            <a:pPr algn="ctr" defTabSz="342900" eaLnBrk="1" fontAlgn="auto" hangingPunct="1">
              <a:spcBef>
                <a:spcPts val="0"/>
              </a:spcBef>
              <a:spcAft>
                <a:spcPts val="0"/>
              </a:spcAft>
              <a:defRPr/>
            </a:pPr>
            <a:endParaRPr lang="en-GB" sz="1050" err="1">
              <a:solidFill>
                <a:srgbClr val="000000"/>
              </a:solidFill>
              <a:cs typeface="Arial" pitchFamily="34" charset="0"/>
            </a:endParaRPr>
          </a:p>
        </p:txBody>
      </p:sp>
      <p:sp>
        <p:nvSpPr>
          <p:cNvPr id="3" name="Rectángulo 3">
            <a:extLst>
              <a:ext uri="{FF2B5EF4-FFF2-40B4-BE49-F238E27FC236}">
                <a16:creationId xmlns:a16="http://schemas.microsoft.com/office/drawing/2014/main" id="{7623143A-492B-F1A6-5C4E-98BFD04C872B}"/>
              </a:ext>
            </a:extLst>
          </p:cNvPr>
          <p:cNvSpPr/>
          <p:nvPr/>
        </p:nvSpPr>
        <p:spPr>
          <a:xfrm>
            <a:off x="1547813" y="1827213"/>
            <a:ext cx="6586537" cy="3003550"/>
          </a:xfrm>
          <a:prstGeom prst="rect">
            <a:avLst/>
          </a:prstGeom>
          <a:noFill/>
          <a:ln w="12700" cap="flat" cmpd="sng" algn="ctr">
            <a:solidFill>
              <a:srgbClr val="5A2259">
                <a:alpha val="55000"/>
              </a:srgbClr>
            </a:solidFill>
            <a:prstDash val="solid"/>
          </a:ln>
          <a:effectLst/>
        </p:spPr>
        <p:txBody>
          <a:bodyPr anchor="ctr"/>
          <a:lstStyle/>
          <a:p>
            <a:pPr algn="ctr" defTabSz="685800" eaLnBrk="1" fontAlgn="auto" hangingPunct="1">
              <a:spcBef>
                <a:spcPts val="0"/>
              </a:spcBef>
              <a:spcAft>
                <a:spcPts val="0"/>
              </a:spcAft>
              <a:defRPr/>
            </a:pPr>
            <a:endParaRPr lang="en-GB" sz="1350" kern="0">
              <a:solidFill>
                <a:prstClr val="white"/>
              </a:solidFill>
              <a:latin typeface="Franklin Gothic Book"/>
            </a:endParaRPr>
          </a:p>
        </p:txBody>
      </p:sp>
      <p:cxnSp>
        <p:nvCxnSpPr>
          <p:cNvPr id="4" name="Conector recto 4">
            <a:extLst>
              <a:ext uri="{FF2B5EF4-FFF2-40B4-BE49-F238E27FC236}">
                <a16:creationId xmlns:a16="http://schemas.microsoft.com/office/drawing/2014/main" id="{3D4DCB53-DF61-CDCC-AFF6-AA46616A2707}"/>
              </a:ext>
            </a:extLst>
          </p:cNvPr>
          <p:cNvCxnSpPr>
            <a:cxnSpLocks/>
          </p:cNvCxnSpPr>
          <p:nvPr/>
        </p:nvCxnSpPr>
        <p:spPr>
          <a:xfrm>
            <a:off x="1812925" y="3221038"/>
            <a:ext cx="0" cy="715962"/>
          </a:xfrm>
          <a:prstGeom prst="line">
            <a:avLst/>
          </a:prstGeom>
          <a:ln w="12700">
            <a:solidFill>
              <a:schemeClr val="tx2"/>
            </a:solidFill>
            <a:prstDash val="dash"/>
            <a:headEnd w="lg" len="med"/>
            <a:tailEnd type="diamond" w="lg" len="lg"/>
          </a:ln>
        </p:spPr>
        <p:style>
          <a:lnRef idx="1">
            <a:schemeClr val="accent1"/>
          </a:lnRef>
          <a:fillRef idx="0">
            <a:schemeClr val="accent1"/>
          </a:fillRef>
          <a:effectRef idx="0">
            <a:schemeClr val="accent1"/>
          </a:effectRef>
          <a:fontRef idx="minor">
            <a:schemeClr val="tx1"/>
          </a:fontRef>
        </p:style>
      </p:cxnSp>
      <p:sp>
        <p:nvSpPr>
          <p:cNvPr id="5" name="Rectángulo 5">
            <a:extLst>
              <a:ext uri="{FF2B5EF4-FFF2-40B4-BE49-F238E27FC236}">
                <a16:creationId xmlns:a16="http://schemas.microsoft.com/office/drawing/2014/main" id="{DA8B00EE-2BDB-C4C4-D3D6-9B5149353ACE}"/>
              </a:ext>
            </a:extLst>
          </p:cNvPr>
          <p:cNvSpPr/>
          <p:nvPr/>
        </p:nvSpPr>
        <p:spPr>
          <a:xfrm>
            <a:off x="1638300" y="1722438"/>
            <a:ext cx="6448425" cy="2354262"/>
          </a:xfrm>
          <a:prstGeom prst="rect">
            <a:avLst/>
          </a:prstGeom>
          <a:solidFill>
            <a:schemeClr val="tx2"/>
          </a:solidFill>
          <a:ln w="9525" cap="flat" cmpd="sng" algn="ctr">
            <a:noFill/>
            <a:prstDash val="solid"/>
          </a:ln>
          <a:effectLst/>
        </p:spPr>
        <p:txBody>
          <a:bodyPr anchor="ctr"/>
          <a:lstStyle/>
          <a:p>
            <a:pPr algn="ctr" defTabSz="685800" eaLnBrk="1" fontAlgn="auto" hangingPunct="1">
              <a:spcBef>
                <a:spcPts val="0"/>
              </a:spcBef>
              <a:spcAft>
                <a:spcPts val="0"/>
              </a:spcAft>
              <a:defRPr/>
            </a:pPr>
            <a:endParaRPr lang="en-GB" sz="1350" kern="0">
              <a:solidFill>
                <a:prstClr val="white"/>
              </a:solidFill>
              <a:latin typeface="Franklin Gothic Book"/>
            </a:endParaRPr>
          </a:p>
        </p:txBody>
      </p:sp>
      <p:sp>
        <p:nvSpPr>
          <p:cNvPr id="6" name="Rectángulo 6">
            <a:extLst>
              <a:ext uri="{FF2B5EF4-FFF2-40B4-BE49-F238E27FC236}">
                <a16:creationId xmlns:a16="http://schemas.microsoft.com/office/drawing/2014/main" id="{347A7514-589E-495A-39F3-E969BD9C09F3}"/>
              </a:ext>
            </a:extLst>
          </p:cNvPr>
          <p:cNvSpPr/>
          <p:nvPr/>
        </p:nvSpPr>
        <p:spPr>
          <a:xfrm>
            <a:off x="0" y="887413"/>
            <a:ext cx="182563" cy="541337"/>
          </a:xfrm>
          <a:prstGeom prst="rect">
            <a:avLst/>
          </a:prstGeom>
          <a:gradFill flip="none" rotWithShape="1">
            <a:gsLst>
              <a:gs pos="0">
                <a:schemeClr val="tx2"/>
              </a:gs>
              <a:gs pos="100000">
                <a:schemeClr val="accent6"/>
              </a:gs>
            </a:gsLst>
            <a:lin ang="54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anchor="ctr"/>
          <a:lstStyle/>
          <a:p>
            <a:pPr algn="ctr" defTabSz="342900" eaLnBrk="1" fontAlgn="auto" hangingPunct="1">
              <a:spcBef>
                <a:spcPts val="0"/>
              </a:spcBef>
              <a:spcAft>
                <a:spcPts val="0"/>
              </a:spcAft>
              <a:defRPr/>
            </a:pPr>
            <a:endParaRPr lang="en-GB" sz="1050" err="1">
              <a:solidFill>
                <a:srgbClr val="000000"/>
              </a:solidFill>
              <a:cs typeface="Arial" pitchFamily="34" charset="0"/>
            </a:endParaRPr>
          </a:p>
        </p:txBody>
      </p:sp>
      <p:sp>
        <p:nvSpPr>
          <p:cNvPr id="7" name="Rectángulo 13">
            <a:extLst>
              <a:ext uri="{FF2B5EF4-FFF2-40B4-BE49-F238E27FC236}">
                <a16:creationId xmlns:a16="http://schemas.microsoft.com/office/drawing/2014/main" id="{DDD5D718-C0EA-75A8-85C3-2D8703C66B98}"/>
              </a:ext>
            </a:extLst>
          </p:cNvPr>
          <p:cNvSpPr/>
          <p:nvPr/>
        </p:nvSpPr>
        <p:spPr>
          <a:xfrm>
            <a:off x="0" y="6767513"/>
            <a:ext cx="9144000" cy="90487"/>
          </a:xfrm>
          <a:prstGeom prst="rect">
            <a:avLst/>
          </a:prstGeom>
          <a:gradFill>
            <a:gsLst>
              <a:gs pos="0">
                <a:schemeClr val="tx2"/>
              </a:gs>
              <a:gs pos="100000">
                <a:schemeClr val="accent6"/>
              </a:gs>
            </a:gsLst>
            <a:lin ang="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anchor="ctr"/>
          <a:lstStyle/>
          <a:p>
            <a:pPr algn="ctr" defTabSz="342900" eaLnBrk="1" fontAlgn="auto" hangingPunct="1">
              <a:spcBef>
                <a:spcPts val="0"/>
              </a:spcBef>
              <a:spcAft>
                <a:spcPts val="0"/>
              </a:spcAft>
              <a:defRPr/>
            </a:pPr>
            <a:endParaRPr lang="en-GB" sz="1050" err="1">
              <a:solidFill>
                <a:srgbClr val="000000"/>
              </a:solidFill>
              <a:cs typeface="Arial" pitchFamily="34" charset="0"/>
            </a:endParaRPr>
          </a:p>
        </p:txBody>
      </p:sp>
      <p:pic>
        <p:nvPicPr>
          <p:cNvPr id="8" name="Picture 2">
            <a:extLst>
              <a:ext uri="{FF2B5EF4-FFF2-40B4-BE49-F238E27FC236}">
                <a16:creationId xmlns:a16="http://schemas.microsoft.com/office/drawing/2014/main" id="{005CF8BD-76D9-F8FC-6B50-95808CDB2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8" y="373063"/>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ítulo 17"/>
          <p:cNvSpPr>
            <a:spLocks noGrp="1"/>
          </p:cNvSpPr>
          <p:nvPr>
            <p:ph type="title"/>
          </p:nvPr>
        </p:nvSpPr>
        <p:spPr>
          <a:xfrm>
            <a:off x="1920610" y="1883917"/>
            <a:ext cx="6085706" cy="1991934"/>
          </a:xfrm>
          <a:prstGeom prst="rect">
            <a:avLst/>
          </a:prstGeom>
        </p:spPr>
        <p:txBody>
          <a:bodyPr anchor="b">
            <a:normAutofit/>
          </a:bodyPr>
          <a:lstStyle>
            <a:lvl1pPr>
              <a:lnSpc>
                <a:spcPts val="2025"/>
              </a:lnSpc>
              <a:defRPr sz="2100" b="0" cap="all" spc="225" baseline="0">
                <a:solidFill>
                  <a:srgbClr val="FFFFFF"/>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17468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AD6EB2-DEDD-6D86-DE64-5FEE5BCB7AA3}"/>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F4251441-0077-CB44-BEB8-2BCF3CD22A16}" type="datetimeFigureOut">
              <a:rPr lang="en-US"/>
              <a:pPr>
                <a:defRPr/>
              </a:pPr>
              <a:t>8/20/24</a:t>
            </a:fld>
            <a:endParaRPr lang="en-US"/>
          </a:p>
        </p:txBody>
      </p:sp>
      <p:sp>
        <p:nvSpPr>
          <p:cNvPr id="5" name="Footer Placeholder 4">
            <a:extLst>
              <a:ext uri="{FF2B5EF4-FFF2-40B4-BE49-F238E27FC236}">
                <a16:creationId xmlns:a16="http://schemas.microsoft.com/office/drawing/2014/main" id="{C75E6F46-127C-7A77-6091-5952B973F5E0}"/>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B414EE72-B533-C86C-1C88-5A685538B371}"/>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4BDA1106-A3E2-CF43-9190-85CA67527979}" type="slidenum">
              <a:rPr lang="en-US" altLang="vi-VN"/>
              <a:pPr>
                <a:defRPr/>
              </a:pPr>
              <a:t>‹#›</a:t>
            </a:fld>
            <a:endParaRPr lang="en-US" altLang="vi-VN"/>
          </a:p>
        </p:txBody>
      </p:sp>
    </p:spTree>
    <p:extLst>
      <p:ext uri="{BB962C8B-B14F-4D97-AF65-F5344CB8AC3E}">
        <p14:creationId xmlns:p14="http://schemas.microsoft.com/office/powerpoint/2010/main" val="598503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08831" y="1449146"/>
            <a:ext cx="7526338"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34AD644-E07A-0325-0295-3FFF59E9963B}"/>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5DB4D3CA-DB2B-B741-BB7F-CC3E27B4B81F}" type="datetimeFigureOut">
              <a:rPr lang="en-US"/>
              <a:pPr>
                <a:defRPr/>
              </a:pPr>
              <a:t>8/20/24</a:t>
            </a:fld>
            <a:endParaRPr lang="en-US"/>
          </a:p>
        </p:txBody>
      </p:sp>
      <p:sp>
        <p:nvSpPr>
          <p:cNvPr id="5" name="Footer Placeholder 4">
            <a:extLst>
              <a:ext uri="{FF2B5EF4-FFF2-40B4-BE49-F238E27FC236}">
                <a16:creationId xmlns:a16="http://schemas.microsoft.com/office/drawing/2014/main" id="{C478B8E2-F6E1-04AC-7DE0-4A5C42C6772A}"/>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6" name="Slide Number Placeholder 5">
            <a:extLst>
              <a:ext uri="{FF2B5EF4-FFF2-40B4-BE49-F238E27FC236}">
                <a16:creationId xmlns:a16="http://schemas.microsoft.com/office/drawing/2014/main" id="{E51CAED6-9B91-0D74-C97C-03AA8D65591F}"/>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BA496C88-B898-BA4A-B55F-2880E749C094}" type="slidenum">
              <a:rPr lang="en-US" altLang="vi-VN"/>
              <a:pPr>
                <a:defRPr/>
              </a:pPr>
              <a:t>‹#›</a:t>
            </a:fld>
            <a:endParaRPr lang="en-US" altLang="vi-VN"/>
          </a:p>
        </p:txBody>
      </p:sp>
    </p:spTree>
    <p:extLst>
      <p:ext uri="{BB962C8B-B14F-4D97-AF65-F5344CB8AC3E}">
        <p14:creationId xmlns:p14="http://schemas.microsoft.com/office/powerpoint/2010/main" val="1835176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28400"/>
            <a:ext cx="8229600" cy="639762"/>
          </a:xfrm>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609600" y="1752600"/>
            <a:ext cx="8229600" cy="4373563"/>
          </a:xfrm>
        </p:spPr>
        <p:txBody>
          <a:bodyPr/>
          <a:lstStyle>
            <a:lvl1pPr marL="0" indent="0">
              <a:lnSpc>
                <a:spcPts val="2600"/>
              </a:lnSpc>
              <a:buFontTx/>
              <a:buNone/>
              <a:defRPr sz="2800" b="1"/>
            </a:lvl1pPr>
            <a:lvl2pPr marL="684213" indent="-227013">
              <a:lnSpc>
                <a:spcPts val="2600"/>
              </a:lnSpc>
              <a:defRPr sz="2400"/>
            </a:lvl2pPr>
            <a:lvl3pPr marL="1087438" indent="-173038">
              <a:lnSpc>
                <a:spcPts val="2600"/>
              </a:lnSpc>
              <a:defRPr sz="2000"/>
            </a:lvl3pPr>
            <a:lvl4pPr marL="1541463" indent="-169863">
              <a:lnSpc>
                <a:spcPts val="2600"/>
              </a:lnSpc>
              <a:defRPr sz="1600"/>
            </a:lvl4pPr>
            <a:lvl5pPr marL="2001838" indent="-173038">
              <a:lnSpc>
                <a:spcPts val="2600"/>
              </a:lnSpc>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10"/>
          <p:cNvSpPr>
            <a:spLocks noGrp="1"/>
          </p:cNvSpPr>
          <p:nvPr>
            <p:ph type="body" sz="quarter" idx="13"/>
          </p:nvPr>
        </p:nvSpPr>
        <p:spPr>
          <a:xfrm>
            <a:off x="631200" y="914400"/>
            <a:ext cx="8153400" cy="457200"/>
          </a:xfrm>
        </p:spPr>
        <p:txBody>
          <a:bodyPr>
            <a:normAutofit/>
          </a:bodyPr>
          <a:lstStyle>
            <a:lvl1pPr>
              <a:buFontTx/>
              <a:buNone/>
              <a:defRPr sz="2400"/>
            </a:lvl1pPr>
          </a:lstStyle>
          <a:p>
            <a:pPr lvl="0"/>
            <a:r>
              <a:rPr lang="en-US" dirty="0"/>
              <a:t>Click to edit Master text styles</a:t>
            </a:r>
          </a:p>
        </p:txBody>
      </p:sp>
      <p:sp>
        <p:nvSpPr>
          <p:cNvPr id="4" name="Footer Placeholder 4">
            <a:extLst>
              <a:ext uri="{FF2B5EF4-FFF2-40B4-BE49-F238E27FC236}">
                <a16:creationId xmlns:a16="http://schemas.microsoft.com/office/drawing/2014/main" id="{CAF1400D-4C7D-5E81-1A51-D2C91FB6F992}"/>
              </a:ext>
            </a:extLst>
          </p:cNvPr>
          <p:cNvSpPr>
            <a:spLocks noGrp="1"/>
          </p:cNvSpPr>
          <p:nvPr>
            <p:ph type="ftr" sz="quarter" idx="14"/>
          </p:nvPr>
        </p:nvSpPr>
        <p:spPr>
          <a:xfrm>
            <a:off x="3124200" y="6550025"/>
            <a:ext cx="2895600" cy="365125"/>
          </a:xfrm>
        </p:spPr>
        <p:txBody>
          <a:bodyPr/>
          <a:lstStyle>
            <a:lvl1pPr eaLnBrk="1" fontAlgn="auto" hangingPunct="1">
              <a:spcBef>
                <a:spcPts val="0"/>
              </a:spcBef>
              <a:spcAft>
                <a:spcPts val="0"/>
              </a:spcAft>
              <a:defRPr>
                <a:latin typeface="Arial" pitchFamily="34" charset="0"/>
              </a:defRPr>
            </a:lvl1pPr>
          </a:lstStyle>
          <a:p>
            <a:pPr>
              <a:defRPr/>
            </a:pPr>
            <a:endParaRPr lang="en-US"/>
          </a:p>
        </p:txBody>
      </p:sp>
      <p:sp>
        <p:nvSpPr>
          <p:cNvPr id="5" name="Slide Number Placeholder 5">
            <a:extLst>
              <a:ext uri="{FF2B5EF4-FFF2-40B4-BE49-F238E27FC236}">
                <a16:creationId xmlns:a16="http://schemas.microsoft.com/office/drawing/2014/main" id="{1A58272C-DB37-B24C-BEAA-8E12E3F59A67}"/>
              </a:ext>
            </a:extLst>
          </p:cNvPr>
          <p:cNvSpPr>
            <a:spLocks noGrp="1"/>
          </p:cNvSpPr>
          <p:nvPr>
            <p:ph type="sldNum" sz="quarter" idx="15"/>
          </p:nvPr>
        </p:nvSpPr>
        <p:spPr>
          <a:xfrm>
            <a:off x="457200" y="6550025"/>
            <a:ext cx="2133600" cy="365125"/>
          </a:xfrm>
        </p:spPr>
        <p:txBody>
          <a:bodyPr/>
          <a:lstStyle>
            <a:lvl1pPr algn="l" eaLnBrk="1" fontAlgn="auto" hangingPunct="1">
              <a:spcBef>
                <a:spcPts val="0"/>
              </a:spcBef>
              <a:spcAft>
                <a:spcPts val="0"/>
              </a:spcAft>
              <a:defRPr b="1">
                <a:solidFill>
                  <a:srgbClr val="376092"/>
                </a:solidFill>
                <a:latin typeface="+mn-lt"/>
              </a:defRPr>
            </a:lvl1pPr>
          </a:lstStyle>
          <a:p>
            <a:pPr>
              <a:defRPr/>
            </a:pPr>
            <a:fld id="{B446DDB7-CECD-0941-8FD4-15EB041624FB}" type="slidenum">
              <a:rPr lang="en-US" altLang="vi-VN"/>
              <a:pPr>
                <a:defRPr/>
              </a:pPr>
              <a:t>‹#›</a:t>
            </a:fld>
            <a:endParaRPr lang="en-US" altLang="vi-VN"/>
          </a:p>
        </p:txBody>
      </p:sp>
    </p:spTree>
    <p:extLst>
      <p:ext uri="{BB962C8B-B14F-4D97-AF65-F5344CB8AC3E}">
        <p14:creationId xmlns:p14="http://schemas.microsoft.com/office/powerpoint/2010/main" val="41396657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8435391D-526F-4436-53F7-D09C22159A40}"/>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fld id="{70392BDD-746E-E34D-B1C8-A0F801E62F7F}" type="datetimeFigureOut">
              <a:rPr lang="en-US"/>
              <a:pPr>
                <a:defRPr/>
              </a:pPr>
              <a:t>8/20/24</a:t>
            </a:fld>
            <a:endParaRPr lang="en-US"/>
          </a:p>
        </p:txBody>
      </p:sp>
      <p:sp>
        <p:nvSpPr>
          <p:cNvPr id="4" name="Footer Placeholder 3">
            <a:extLst>
              <a:ext uri="{FF2B5EF4-FFF2-40B4-BE49-F238E27FC236}">
                <a16:creationId xmlns:a16="http://schemas.microsoft.com/office/drawing/2014/main" id="{043E43D0-F341-FD5D-328A-0F909AC15355}"/>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5" name="Slide Number Placeholder 4">
            <a:extLst>
              <a:ext uri="{FF2B5EF4-FFF2-40B4-BE49-F238E27FC236}">
                <a16:creationId xmlns:a16="http://schemas.microsoft.com/office/drawing/2014/main" id="{BABE263C-943A-3772-883A-D2D504BB75BF}"/>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9EB48283-40D7-2245-8CB1-E1DFD2EA5732}" type="slidenum">
              <a:rPr lang="en-US" altLang="vi-VN"/>
              <a:pPr>
                <a:defRPr/>
              </a:pPr>
              <a:t>‹#›</a:t>
            </a:fld>
            <a:endParaRPr lang="en-US" altLang="vi-VN"/>
          </a:p>
        </p:txBody>
      </p:sp>
    </p:spTree>
    <p:extLst>
      <p:ext uri="{BB962C8B-B14F-4D97-AF65-F5344CB8AC3E}">
        <p14:creationId xmlns:p14="http://schemas.microsoft.com/office/powerpoint/2010/main" val="35276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2" name="Google Shape;10;p2">
            <a:extLst>
              <a:ext uri="{FF2B5EF4-FFF2-40B4-BE49-F238E27FC236}">
                <a16:creationId xmlns:a16="http://schemas.microsoft.com/office/drawing/2014/main" id="{7BFED468-AC3C-11D1-7CEC-E440E6E14A2F}"/>
              </a:ext>
            </a:extLst>
          </p:cNvPr>
          <p:cNvGrpSpPr>
            <a:grpSpLocks/>
          </p:cNvGrpSpPr>
          <p:nvPr/>
        </p:nvGrpSpPr>
        <p:grpSpPr bwMode="auto">
          <a:xfrm>
            <a:off x="6357938" y="4191000"/>
            <a:ext cx="2786062" cy="3300413"/>
            <a:chOff x="6172200" y="2656118"/>
            <a:chExt cx="2971754" cy="2886151"/>
          </a:xfrm>
        </p:grpSpPr>
        <p:sp>
          <p:nvSpPr>
            <p:cNvPr id="3" name="Google Shape;11;p2">
              <a:extLst>
                <a:ext uri="{FF2B5EF4-FFF2-40B4-BE49-F238E27FC236}">
                  <a16:creationId xmlns:a16="http://schemas.microsoft.com/office/drawing/2014/main" id="{7654E0A5-2CF3-CDCA-3722-E55536BC5E40}"/>
                </a:ext>
              </a:extLst>
            </p:cNvPr>
            <p:cNvSpPr/>
            <p:nvPr/>
          </p:nvSpPr>
          <p:spPr>
            <a:xfrm rot="9208626" flipH="1">
              <a:off x="6705591" y="4110993"/>
              <a:ext cx="484286" cy="1203604"/>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4" name="Google Shape;12;p2">
              <a:extLst>
                <a:ext uri="{FF2B5EF4-FFF2-40B4-BE49-F238E27FC236}">
                  <a16:creationId xmlns:a16="http://schemas.microsoft.com/office/drawing/2014/main" id="{0485CE99-C296-6E91-28A6-BBF4767989FF}"/>
                </a:ext>
              </a:extLst>
            </p:cNvPr>
            <p:cNvSpPr>
              <a:spLocks noChangeArrowheads="1"/>
            </p:cNvSpPr>
            <p:nvPr/>
          </p:nvSpPr>
          <p:spPr bwMode="auto">
            <a:xfrm rot="9208633" flipH="1">
              <a:off x="7804548" y="3279438"/>
              <a:ext cx="877133" cy="2182313"/>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5" name="Google Shape;13;p2">
              <a:extLst>
                <a:ext uri="{FF2B5EF4-FFF2-40B4-BE49-F238E27FC236}">
                  <a16:creationId xmlns:a16="http://schemas.microsoft.com/office/drawing/2014/main" id="{244F6B30-0015-8F4F-521B-72387DDF344D}"/>
                </a:ext>
              </a:extLst>
            </p:cNvPr>
            <p:cNvSpPr/>
            <p:nvPr/>
          </p:nvSpPr>
          <p:spPr>
            <a:xfrm rot="9208606" flipH="1">
              <a:off x="7481126" y="4277582"/>
              <a:ext cx="409780" cy="1016192"/>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6" name="Google Shape;14;p2">
              <a:extLst>
                <a:ext uri="{FF2B5EF4-FFF2-40B4-BE49-F238E27FC236}">
                  <a16:creationId xmlns:a16="http://schemas.microsoft.com/office/drawing/2014/main" id="{F5D447AA-16D8-18D5-A858-7C75501A4B46}"/>
                </a:ext>
              </a:extLst>
            </p:cNvPr>
            <p:cNvSpPr>
              <a:spLocks noChangeArrowheads="1"/>
            </p:cNvSpPr>
            <p:nvPr/>
          </p:nvSpPr>
          <p:spPr bwMode="auto">
            <a:xfrm rot="9208678" flipH="1">
              <a:off x="6287345" y="4657960"/>
              <a:ext cx="230290" cy="570567"/>
            </a:xfrm>
            <a:prstGeom prst="flowChartManualInput">
              <a:avLst/>
            </a:prstGeom>
            <a:solidFill>
              <a:schemeClr val="bg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7" name="Google Shape;15;p2">
              <a:extLst>
                <a:ext uri="{FF2B5EF4-FFF2-40B4-BE49-F238E27FC236}">
                  <a16:creationId xmlns:a16="http://schemas.microsoft.com/office/drawing/2014/main" id="{DAAAAEB8-8619-A3A2-C73C-BED1AB80B999}"/>
                </a:ext>
              </a:extLst>
            </p:cNvPr>
            <p:cNvSpPr>
              <a:spLocks/>
            </p:cNvSpPr>
            <p:nvPr/>
          </p:nvSpPr>
          <p:spPr bwMode="auto">
            <a:xfrm>
              <a:off x="8289303" y="2656118"/>
              <a:ext cx="854651" cy="1929080"/>
            </a:xfrm>
            <a:custGeom>
              <a:avLst/>
              <a:gdLst>
                <a:gd name="T0" fmla="*/ 433418 w 37596"/>
                <a:gd name="T1" fmla="*/ 0 h 84860"/>
                <a:gd name="T2" fmla="*/ 0 w 37596"/>
                <a:gd name="T3" fmla="*/ 207548 h 84860"/>
                <a:gd name="T4" fmla="*/ 854651 w 37596"/>
                <a:gd name="T5" fmla="*/ 1929080 h 84860"/>
                <a:gd name="T6" fmla="*/ 854651 w 37596"/>
                <a:gd name="T7" fmla="*/ 848559 h 84860"/>
                <a:gd name="T8" fmla="*/ 433418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oogle Shape;16;p2">
            <a:extLst>
              <a:ext uri="{FF2B5EF4-FFF2-40B4-BE49-F238E27FC236}">
                <a16:creationId xmlns:a16="http://schemas.microsoft.com/office/drawing/2014/main" id="{D87AF5B9-20E4-474A-2B86-A15CA76909E1}"/>
              </a:ext>
            </a:extLst>
          </p:cNvPr>
          <p:cNvGrpSpPr>
            <a:grpSpLocks/>
          </p:cNvGrpSpPr>
          <p:nvPr/>
        </p:nvGrpSpPr>
        <p:grpSpPr bwMode="auto">
          <a:xfrm>
            <a:off x="0" y="-433388"/>
            <a:ext cx="2514600" cy="1804988"/>
            <a:chOff x="-32" y="-215963"/>
            <a:chExt cx="2163561" cy="1347300"/>
          </a:xfrm>
        </p:grpSpPr>
        <p:sp>
          <p:nvSpPr>
            <p:cNvPr id="9" name="Google Shape;17;p2">
              <a:extLst>
                <a:ext uri="{FF2B5EF4-FFF2-40B4-BE49-F238E27FC236}">
                  <a16:creationId xmlns:a16="http://schemas.microsoft.com/office/drawing/2014/main" id="{AF7AD4F9-F0F1-F0F5-2D01-794BBCE9658E}"/>
                </a:ext>
              </a:extLst>
            </p:cNvPr>
            <p:cNvSpPr>
              <a:spLocks noChangeArrowheads="1"/>
            </p:cNvSpPr>
            <p:nvPr/>
          </p:nvSpPr>
          <p:spPr bwMode="auto">
            <a:xfrm rot="20008592" flipH="1">
              <a:off x="1361755" y="-63103"/>
              <a:ext cx="204883" cy="509533"/>
            </a:xfrm>
            <a:prstGeom prst="flowChartManualInput">
              <a:avLst/>
            </a:prstGeom>
            <a:solidFill>
              <a:schemeClr val="bg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0" name="Google Shape;18;p2">
              <a:extLst>
                <a:ext uri="{FF2B5EF4-FFF2-40B4-BE49-F238E27FC236}">
                  <a16:creationId xmlns:a16="http://schemas.microsoft.com/office/drawing/2014/main" id="{47E32D19-C8E4-3430-1774-77652580308E}"/>
                </a:ext>
              </a:extLst>
            </p:cNvPr>
            <p:cNvSpPr/>
            <p:nvPr/>
          </p:nvSpPr>
          <p:spPr>
            <a:xfrm rot="-1591371" flipH="1">
              <a:off x="238998" y="-151975"/>
              <a:ext cx="435717" cy="1080684"/>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1" name="Google Shape;19;p2">
              <a:extLst>
                <a:ext uri="{FF2B5EF4-FFF2-40B4-BE49-F238E27FC236}">
                  <a16:creationId xmlns:a16="http://schemas.microsoft.com/office/drawing/2014/main" id="{A1409F5D-534E-BC75-67B6-8A0B5F124E62}"/>
                </a:ext>
              </a:extLst>
            </p:cNvPr>
            <p:cNvSpPr>
              <a:spLocks noChangeArrowheads="1"/>
            </p:cNvSpPr>
            <p:nvPr/>
          </p:nvSpPr>
          <p:spPr bwMode="auto">
            <a:xfrm rot="20008661" flipH="1">
              <a:off x="891891" y="-169749"/>
              <a:ext cx="505377" cy="1254873"/>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2" name="Google Shape;20;p2">
              <a:extLst>
                <a:ext uri="{FF2B5EF4-FFF2-40B4-BE49-F238E27FC236}">
                  <a16:creationId xmlns:a16="http://schemas.microsoft.com/office/drawing/2014/main" id="{A6568821-EF99-4671-0B35-5C6D77025DFE}"/>
                </a:ext>
              </a:extLst>
            </p:cNvPr>
            <p:cNvSpPr/>
            <p:nvPr/>
          </p:nvSpPr>
          <p:spPr>
            <a:xfrm rot="-1591322" flipH="1">
              <a:off x="1817961" y="-76138"/>
              <a:ext cx="230834" cy="571152"/>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3" name="Google Shape;21;p2">
              <a:extLst>
                <a:ext uri="{FF2B5EF4-FFF2-40B4-BE49-F238E27FC236}">
                  <a16:creationId xmlns:a16="http://schemas.microsoft.com/office/drawing/2014/main" id="{39F2BC4F-3B7D-8182-E389-B047B6ECC6B5}"/>
                </a:ext>
              </a:extLst>
            </p:cNvPr>
            <p:cNvSpPr/>
            <p:nvPr/>
          </p:nvSpPr>
          <p:spPr>
            <a:xfrm rot="10800000">
              <a:off x="-32" y="70797"/>
              <a:ext cx="379716" cy="857912"/>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22" name="Google Shape;22;p2"/>
          <p:cNvSpPr txBox="1">
            <a:spLocks noGrp="1"/>
          </p:cNvSpPr>
          <p:nvPr>
            <p:ph type="ctrTitle"/>
          </p:nvPr>
        </p:nvSpPr>
        <p:spPr>
          <a:xfrm>
            <a:off x="685800" y="3671767"/>
            <a:ext cx="5671500" cy="1546400"/>
          </a:xfrm>
          <a:prstGeom prst="rect">
            <a:avLst/>
          </a:prstGeom>
        </p:spPr>
        <p:txBody>
          <a:bodyPr spcFirstLastPara="1">
            <a:noAutofit/>
          </a:bodyPr>
          <a:lstStyle>
            <a:lvl1pPr lvl="0">
              <a:spcBef>
                <a:spcPts val="0"/>
              </a:spcBef>
              <a:spcAft>
                <a:spcPts val="0"/>
              </a:spcAft>
              <a:buClr>
                <a:schemeClr val="lt1"/>
              </a:buClr>
              <a:buSzPts val="5000"/>
              <a:buNone/>
              <a:defRPr sz="5000">
                <a:solidFill>
                  <a:schemeClr val="lt1"/>
                </a:solidFill>
              </a:defRPr>
            </a:lvl1pPr>
            <a:lvl2pPr lvl="1">
              <a:spcBef>
                <a:spcPts val="0"/>
              </a:spcBef>
              <a:spcAft>
                <a:spcPts val="0"/>
              </a:spcAft>
              <a:buClr>
                <a:schemeClr val="lt1"/>
              </a:buClr>
              <a:buSzPts val="5000"/>
              <a:buNone/>
              <a:defRPr sz="5000">
                <a:solidFill>
                  <a:schemeClr val="lt1"/>
                </a:solidFill>
              </a:defRPr>
            </a:lvl2pPr>
            <a:lvl3pPr lvl="2">
              <a:spcBef>
                <a:spcPts val="0"/>
              </a:spcBef>
              <a:spcAft>
                <a:spcPts val="0"/>
              </a:spcAft>
              <a:buClr>
                <a:schemeClr val="lt1"/>
              </a:buClr>
              <a:buSzPts val="5000"/>
              <a:buNone/>
              <a:defRPr sz="5000">
                <a:solidFill>
                  <a:schemeClr val="lt1"/>
                </a:solidFill>
              </a:defRPr>
            </a:lvl3pPr>
            <a:lvl4pPr lvl="3">
              <a:spcBef>
                <a:spcPts val="0"/>
              </a:spcBef>
              <a:spcAft>
                <a:spcPts val="0"/>
              </a:spcAft>
              <a:buClr>
                <a:schemeClr val="lt1"/>
              </a:buClr>
              <a:buSzPts val="5000"/>
              <a:buNone/>
              <a:defRPr sz="5000">
                <a:solidFill>
                  <a:schemeClr val="lt1"/>
                </a:solidFill>
              </a:defRPr>
            </a:lvl4pPr>
            <a:lvl5pPr lvl="4">
              <a:spcBef>
                <a:spcPts val="0"/>
              </a:spcBef>
              <a:spcAft>
                <a:spcPts val="0"/>
              </a:spcAft>
              <a:buClr>
                <a:schemeClr val="lt1"/>
              </a:buClr>
              <a:buSzPts val="5000"/>
              <a:buNone/>
              <a:defRPr sz="5000">
                <a:solidFill>
                  <a:schemeClr val="lt1"/>
                </a:solidFill>
              </a:defRPr>
            </a:lvl5pPr>
            <a:lvl6pPr lvl="5">
              <a:spcBef>
                <a:spcPts val="0"/>
              </a:spcBef>
              <a:spcAft>
                <a:spcPts val="0"/>
              </a:spcAft>
              <a:buClr>
                <a:schemeClr val="lt1"/>
              </a:buClr>
              <a:buSzPts val="5000"/>
              <a:buNone/>
              <a:defRPr sz="5000">
                <a:solidFill>
                  <a:schemeClr val="lt1"/>
                </a:solidFill>
              </a:defRPr>
            </a:lvl6pPr>
            <a:lvl7pPr lvl="6">
              <a:spcBef>
                <a:spcPts val="0"/>
              </a:spcBef>
              <a:spcAft>
                <a:spcPts val="0"/>
              </a:spcAft>
              <a:buClr>
                <a:schemeClr val="lt1"/>
              </a:buClr>
              <a:buSzPts val="5000"/>
              <a:buNone/>
              <a:defRPr sz="5000">
                <a:solidFill>
                  <a:schemeClr val="lt1"/>
                </a:solidFill>
              </a:defRPr>
            </a:lvl7pPr>
            <a:lvl8pPr lvl="7">
              <a:spcBef>
                <a:spcPts val="0"/>
              </a:spcBef>
              <a:spcAft>
                <a:spcPts val="0"/>
              </a:spcAft>
              <a:buClr>
                <a:schemeClr val="lt1"/>
              </a:buClr>
              <a:buSzPts val="5000"/>
              <a:buNone/>
              <a:defRPr sz="5000">
                <a:solidFill>
                  <a:schemeClr val="lt1"/>
                </a:solidFill>
              </a:defRPr>
            </a:lvl8pPr>
            <a:lvl9pPr lvl="8">
              <a:spcBef>
                <a:spcPts val="0"/>
              </a:spcBef>
              <a:spcAft>
                <a:spcPts val="0"/>
              </a:spcAft>
              <a:buClr>
                <a:schemeClr val="lt1"/>
              </a:buClr>
              <a:buSzPts val="5000"/>
              <a:buNone/>
              <a:defRPr sz="5000">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428271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grpSp>
        <p:nvGrpSpPr>
          <p:cNvPr id="2" name="Google Shape;41;p4">
            <a:extLst>
              <a:ext uri="{FF2B5EF4-FFF2-40B4-BE49-F238E27FC236}">
                <a16:creationId xmlns:a16="http://schemas.microsoft.com/office/drawing/2014/main" id="{6D93C44C-DCF3-4576-826C-0ECF2D0144F4}"/>
              </a:ext>
            </a:extLst>
          </p:cNvPr>
          <p:cNvGrpSpPr>
            <a:grpSpLocks/>
          </p:cNvGrpSpPr>
          <p:nvPr/>
        </p:nvGrpSpPr>
        <p:grpSpPr bwMode="auto">
          <a:xfrm>
            <a:off x="6781800" y="4572000"/>
            <a:ext cx="2362200" cy="2919413"/>
            <a:chOff x="6172200" y="2656118"/>
            <a:chExt cx="2971754" cy="2886151"/>
          </a:xfrm>
        </p:grpSpPr>
        <p:sp>
          <p:nvSpPr>
            <p:cNvPr id="3" name="Google Shape;42;p4">
              <a:extLst>
                <a:ext uri="{FF2B5EF4-FFF2-40B4-BE49-F238E27FC236}">
                  <a16:creationId xmlns:a16="http://schemas.microsoft.com/office/drawing/2014/main" id="{1432B98D-1350-C96D-7796-CBECD327D2D9}"/>
                </a:ext>
              </a:extLst>
            </p:cNvPr>
            <p:cNvSpPr/>
            <p:nvPr/>
          </p:nvSpPr>
          <p:spPr>
            <a:xfrm rot="9208626" flipH="1">
              <a:off x="6705439" y="4110964"/>
              <a:ext cx="483309" cy="1203739"/>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4" name="Google Shape;43;p4">
              <a:extLst>
                <a:ext uri="{FF2B5EF4-FFF2-40B4-BE49-F238E27FC236}">
                  <a16:creationId xmlns:a16="http://schemas.microsoft.com/office/drawing/2014/main" id="{ADA73D7A-E7F4-50ED-C8D1-A997E6EA32E2}"/>
                </a:ext>
              </a:extLst>
            </p:cNvPr>
            <p:cNvSpPr>
              <a:spLocks noChangeArrowheads="1"/>
            </p:cNvSpPr>
            <p:nvPr/>
          </p:nvSpPr>
          <p:spPr bwMode="auto">
            <a:xfrm rot="9208633" flipH="1">
              <a:off x="7803869" y="3279175"/>
              <a:ext cx="878744" cy="2181484"/>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5" name="Google Shape;44;p4">
              <a:extLst>
                <a:ext uri="{FF2B5EF4-FFF2-40B4-BE49-F238E27FC236}">
                  <a16:creationId xmlns:a16="http://schemas.microsoft.com/office/drawing/2014/main" id="{FD8DA37D-737D-1DA3-9F70-93490206A717}"/>
                </a:ext>
              </a:extLst>
            </p:cNvPr>
            <p:cNvSpPr/>
            <p:nvPr/>
          </p:nvSpPr>
          <p:spPr>
            <a:xfrm rot="9208606" flipH="1">
              <a:off x="7482328" y="4277322"/>
              <a:ext cx="407418" cy="1015410"/>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6" name="Google Shape;45;p4">
              <a:extLst>
                <a:ext uri="{FF2B5EF4-FFF2-40B4-BE49-F238E27FC236}">
                  <a16:creationId xmlns:a16="http://schemas.microsoft.com/office/drawing/2014/main" id="{51400F0E-9830-25B6-92A5-02DA2D6F7578}"/>
                </a:ext>
              </a:extLst>
            </p:cNvPr>
            <p:cNvSpPr>
              <a:spLocks noChangeArrowheads="1"/>
            </p:cNvSpPr>
            <p:nvPr/>
          </p:nvSpPr>
          <p:spPr bwMode="auto">
            <a:xfrm rot="9208678" flipH="1">
              <a:off x="6288034" y="4657120"/>
              <a:ext cx="229672" cy="571266"/>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7" name="Google Shape;46;p4">
              <a:extLst>
                <a:ext uri="{FF2B5EF4-FFF2-40B4-BE49-F238E27FC236}">
                  <a16:creationId xmlns:a16="http://schemas.microsoft.com/office/drawing/2014/main" id="{F9DEAB87-3A50-2449-71C9-AD11894246D9}"/>
                </a:ext>
              </a:extLst>
            </p:cNvPr>
            <p:cNvSpPr>
              <a:spLocks/>
            </p:cNvSpPr>
            <p:nvPr/>
          </p:nvSpPr>
          <p:spPr bwMode="auto">
            <a:xfrm>
              <a:off x="8289303" y="2656118"/>
              <a:ext cx="854651" cy="1929080"/>
            </a:xfrm>
            <a:custGeom>
              <a:avLst/>
              <a:gdLst>
                <a:gd name="T0" fmla="*/ 433418 w 37596"/>
                <a:gd name="T1" fmla="*/ 0 h 84860"/>
                <a:gd name="T2" fmla="*/ 0 w 37596"/>
                <a:gd name="T3" fmla="*/ 207548 h 84860"/>
                <a:gd name="T4" fmla="*/ 854651 w 37596"/>
                <a:gd name="T5" fmla="*/ 1929080 h 84860"/>
                <a:gd name="T6" fmla="*/ 854651 w 37596"/>
                <a:gd name="T7" fmla="*/ 848559 h 84860"/>
                <a:gd name="T8" fmla="*/ 433418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oogle Shape;47;p4">
            <a:extLst>
              <a:ext uri="{FF2B5EF4-FFF2-40B4-BE49-F238E27FC236}">
                <a16:creationId xmlns:a16="http://schemas.microsoft.com/office/drawing/2014/main" id="{61ED73BF-FE8E-7C11-2F01-19BAD18CBAD3}"/>
              </a:ext>
            </a:extLst>
          </p:cNvPr>
          <p:cNvGrpSpPr>
            <a:grpSpLocks/>
          </p:cNvGrpSpPr>
          <p:nvPr/>
        </p:nvGrpSpPr>
        <p:grpSpPr bwMode="auto">
          <a:xfrm>
            <a:off x="0" y="-433388"/>
            <a:ext cx="2057400" cy="1576388"/>
            <a:chOff x="-32" y="-215963"/>
            <a:chExt cx="2163561" cy="1347300"/>
          </a:xfrm>
        </p:grpSpPr>
        <p:sp>
          <p:nvSpPr>
            <p:cNvPr id="9" name="Google Shape;48;p4">
              <a:extLst>
                <a:ext uri="{FF2B5EF4-FFF2-40B4-BE49-F238E27FC236}">
                  <a16:creationId xmlns:a16="http://schemas.microsoft.com/office/drawing/2014/main" id="{31BA49D1-25C8-5C0F-EE3E-BFD7500319C3}"/>
                </a:ext>
              </a:extLst>
            </p:cNvPr>
            <p:cNvSpPr>
              <a:spLocks noChangeArrowheads="1"/>
            </p:cNvSpPr>
            <p:nvPr/>
          </p:nvSpPr>
          <p:spPr bwMode="auto">
            <a:xfrm rot="20008592" flipH="1">
              <a:off x="1362210" y="-62644"/>
              <a:ext cx="205338" cy="508799"/>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0" name="Google Shape;49;p4">
              <a:extLst>
                <a:ext uri="{FF2B5EF4-FFF2-40B4-BE49-F238E27FC236}">
                  <a16:creationId xmlns:a16="http://schemas.microsoft.com/office/drawing/2014/main" id="{48EBCD07-42AD-DB47-4714-5DAF83F2EE32}"/>
                </a:ext>
              </a:extLst>
            </p:cNvPr>
            <p:cNvSpPr/>
            <p:nvPr/>
          </p:nvSpPr>
          <p:spPr>
            <a:xfrm rot="-1591371" flipH="1">
              <a:off x="238695" y="-152193"/>
              <a:ext cx="435717" cy="1081368"/>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1" name="Google Shape;50;p4">
              <a:extLst>
                <a:ext uri="{FF2B5EF4-FFF2-40B4-BE49-F238E27FC236}">
                  <a16:creationId xmlns:a16="http://schemas.microsoft.com/office/drawing/2014/main" id="{B6B83F27-084C-F95C-C392-FDC1DF192CF3}"/>
                </a:ext>
              </a:extLst>
            </p:cNvPr>
            <p:cNvSpPr>
              <a:spLocks noChangeArrowheads="1"/>
            </p:cNvSpPr>
            <p:nvPr/>
          </p:nvSpPr>
          <p:spPr bwMode="auto">
            <a:xfrm rot="20008661" flipH="1">
              <a:off x="893105" y="-169832"/>
              <a:ext cx="504163" cy="1255038"/>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2" name="Google Shape;51;p4">
              <a:extLst>
                <a:ext uri="{FF2B5EF4-FFF2-40B4-BE49-F238E27FC236}">
                  <a16:creationId xmlns:a16="http://schemas.microsoft.com/office/drawing/2014/main" id="{2D597128-08C8-524A-C1FC-5AE7EFE867C4}"/>
                </a:ext>
              </a:extLst>
            </p:cNvPr>
            <p:cNvSpPr/>
            <p:nvPr/>
          </p:nvSpPr>
          <p:spPr>
            <a:xfrm rot="-1591322" flipH="1">
              <a:off x="1817961" y="-76212"/>
              <a:ext cx="230379" cy="571212"/>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3" name="Google Shape;52;p4">
              <a:extLst>
                <a:ext uri="{FF2B5EF4-FFF2-40B4-BE49-F238E27FC236}">
                  <a16:creationId xmlns:a16="http://schemas.microsoft.com/office/drawing/2014/main" id="{8DAD0723-F2D9-F901-B7D5-3BF410E2B842}"/>
                </a:ext>
              </a:extLst>
            </p:cNvPr>
            <p:cNvSpPr/>
            <p:nvPr/>
          </p:nvSpPr>
          <p:spPr>
            <a:xfrm rot="10800000">
              <a:off x="-32" y="70322"/>
              <a:ext cx="380626" cy="858853"/>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40" name="Google Shape;40;p4"/>
          <p:cNvSpPr txBox="1">
            <a:spLocks noGrp="1"/>
          </p:cNvSpPr>
          <p:nvPr>
            <p:ph type="body" idx="1"/>
          </p:nvPr>
        </p:nvSpPr>
        <p:spPr>
          <a:xfrm>
            <a:off x="2822775" y="2882400"/>
            <a:ext cx="3498300" cy="1093200"/>
          </a:xfrm>
          <a:prstGeom prst="rect">
            <a:avLst/>
          </a:prstGeom>
        </p:spPr>
        <p:txBody>
          <a:bodyPr spcFirstLastPara="1" anchor="ctr">
            <a:noAutofit/>
          </a:bodyPr>
          <a:lstStyle>
            <a:lvl1pPr marL="457200" lvl="0" indent="-381000" algn="ctr" rtl="0">
              <a:spcBef>
                <a:spcPts val="600"/>
              </a:spcBef>
              <a:spcAft>
                <a:spcPts val="0"/>
              </a:spcAft>
              <a:buClr>
                <a:schemeClr val="accent1"/>
              </a:buClr>
              <a:buSzPts val="2400"/>
              <a:buFont typeface="Oswald"/>
              <a:buChar char="»"/>
              <a:defRPr sz="2400">
                <a:solidFill>
                  <a:schemeClr val="accent1"/>
                </a:solidFill>
                <a:latin typeface="Oswald"/>
                <a:ea typeface="Oswald"/>
                <a:cs typeface="Oswald"/>
                <a:sym typeface="Oswald"/>
              </a:defRPr>
            </a:lvl1pPr>
            <a:lvl2pPr marL="914400" lvl="1"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2pPr>
            <a:lvl3pPr marL="1371600" lvl="2"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3pPr>
            <a:lvl4pPr marL="1828800" lvl="3"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4pPr>
            <a:lvl5pPr marL="2286000" lvl="4"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5pPr>
            <a:lvl6pPr marL="2743200" lvl="5"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6pPr>
            <a:lvl7pPr marL="3200400" lvl="6"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7pPr>
            <a:lvl8pPr marL="3657600" lvl="7"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8pPr>
            <a:lvl9pPr marL="4114800" lvl="8" indent="-381000" algn="ctr">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9pPr>
          </a:lstStyle>
          <a:p>
            <a:pPr lvl="0"/>
            <a:r>
              <a:rPr lang="en-US"/>
              <a:t>Click to edit Master text styles</a:t>
            </a:r>
          </a:p>
        </p:txBody>
      </p:sp>
      <p:sp>
        <p:nvSpPr>
          <p:cNvPr id="14" name="Google Shape;53;p4">
            <a:extLst>
              <a:ext uri="{FF2B5EF4-FFF2-40B4-BE49-F238E27FC236}">
                <a16:creationId xmlns:a16="http://schemas.microsoft.com/office/drawing/2014/main" id="{ABA79D9A-E218-3131-C685-EECB8B73DB2A}"/>
              </a:ext>
            </a:extLst>
          </p:cNvPr>
          <p:cNvSpPr txBox="1">
            <a:spLocks noGrp="1"/>
          </p:cNvSpPr>
          <p:nvPr>
            <p:ph type="sldNum" idx="10"/>
          </p:nvPr>
        </p:nvSpPr>
        <p:spPr/>
        <p:txBody>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a:defRPr/>
            </a:pPr>
            <a:fld id="{6E1FFB90-3E74-5247-913E-DFC0A9429BF9}" type="slidenum">
              <a:rPr lang="en-US"/>
              <a:pPr>
                <a:defRPr/>
              </a:pPr>
              <a:t>‹#›</a:t>
            </a:fld>
            <a:endParaRPr lang="en-US" dirty="0"/>
          </a:p>
        </p:txBody>
      </p:sp>
    </p:spTree>
    <p:extLst>
      <p:ext uri="{BB962C8B-B14F-4D97-AF65-F5344CB8AC3E}">
        <p14:creationId xmlns:p14="http://schemas.microsoft.com/office/powerpoint/2010/main" val="2352321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grpSp>
        <p:nvGrpSpPr>
          <p:cNvPr id="2" name="Google Shape;55;p5">
            <a:extLst>
              <a:ext uri="{FF2B5EF4-FFF2-40B4-BE49-F238E27FC236}">
                <a16:creationId xmlns:a16="http://schemas.microsoft.com/office/drawing/2014/main" id="{7D384224-408F-5BB2-AB65-95B9940B0891}"/>
              </a:ext>
            </a:extLst>
          </p:cNvPr>
          <p:cNvGrpSpPr>
            <a:grpSpLocks/>
          </p:cNvGrpSpPr>
          <p:nvPr/>
        </p:nvGrpSpPr>
        <p:grpSpPr bwMode="auto">
          <a:xfrm>
            <a:off x="6705600" y="4191000"/>
            <a:ext cx="2438400" cy="3198813"/>
            <a:chOff x="6172200" y="2656118"/>
            <a:chExt cx="2971754" cy="2886151"/>
          </a:xfrm>
        </p:grpSpPr>
        <p:sp>
          <p:nvSpPr>
            <p:cNvPr id="3" name="Google Shape;56;p5">
              <a:extLst>
                <a:ext uri="{FF2B5EF4-FFF2-40B4-BE49-F238E27FC236}">
                  <a16:creationId xmlns:a16="http://schemas.microsoft.com/office/drawing/2014/main" id="{09662B0A-0487-6C28-7183-61AE10AB4B62}"/>
                </a:ext>
              </a:extLst>
            </p:cNvPr>
            <p:cNvSpPr>
              <a:spLocks noChangeArrowheads="1"/>
            </p:cNvSpPr>
            <p:nvPr/>
          </p:nvSpPr>
          <p:spPr bwMode="auto">
            <a:xfrm rot="9208626" flipH="1">
              <a:off x="6704253" y="4109936"/>
              <a:ext cx="485618" cy="1204591"/>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4" name="Google Shape;57;p5">
              <a:extLst>
                <a:ext uri="{FF2B5EF4-FFF2-40B4-BE49-F238E27FC236}">
                  <a16:creationId xmlns:a16="http://schemas.microsoft.com/office/drawing/2014/main" id="{BAE92E45-E4FA-96B7-3E4F-E67F88FB9FCB}"/>
                </a:ext>
              </a:extLst>
            </p:cNvPr>
            <p:cNvSpPr/>
            <p:nvPr/>
          </p:nvSpPr>
          <p:spPr>
            <a:xfrm rot="9208633" flipH="1">
              <a:off x="7805117" y="3279183"/>
              <a:ext cx="876436" cy="2181442"/>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5" name="Google Shape;58;p5">
              <a:extLst>
                <a:ext uri="{FF2B5EF4-FFF2-40B4-BE49-F238E27FC236}">
                  <a16:creationId xmlns:a16="http://schemas.microsoft.com/office/drawing/2014/main" id="{E3C85B43-5283-8424-6426-C99FE8051D70}"/>
                </a:ext>
              </a:extLst>
            </p:cNvPr>
            <p:cNvSpPr/>
            <p:nvPr/>
          </p:nvSpPr>
          <p:spPr>
            <a:xfrm rot="9208606" flipH="1">
              <a:off x="7482017" y="4277519"/>
              <a:ext cx="408229" cy="1015524"/>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6" name="Google Shape;59;p5">
              <a:extLst>
                <a:ext uri="{FF2B5EF4-FFF2-40B4-BE49-F238E27FC236}">
                  <a16:creationId xmlns:a16="http://schemas.microsoft.com/office/drawing/2014/main" id="{1009FEBB-0919-C24C-FAC5-391D6830E1DE}"/>
                </a:ext>
              </a:extLst>
            </p:cNvPr>
            <p:cNvSpPr>
              <a:spLocks noChangeArrowheads="1"/>
            </p:cNvSpPr>
            <p:nvPr/>
          </p:nvSpPr>
          <p:spPr bwMode="auto">
            <a:xfrm rot="9208678" flipH="1">
              <a:off x="6288284" y="4657087"/>
              <a:ext cx="228299" cy="571500"/>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7" name="Google Shape;60;p5">
              <a:extLst>
                <a:ext uri="{FF2B5EF4-FFF2-40B4-BE49-F238E27FC236}">
                  <a16:creationId xmlns:a16="http://schemas.microsoft.com/office/drawing/2014/main" id="{365FC5C0-D8ED-7EA1-26F8-1A2755EEBBBC}"/>
                </a:ext>
              </a:extLst>
            </p:cNvPr>
            <p:cNvSpPr>
              <a:spLocks/>
            </p:cNvSpPr>
            <p:nvPr/>
          </p:nvSpPr>
          <p:spPr bwMode="auto">
            <a:xfrm>
              <a:off x="8289303" y="2656118"/>
              <a:ext cx="854651" cy="1929080"/>
            </a:xfrm>
            <a:custGeom>
              <a:avLst/>
              <a:gdLst>
                <a:gd name="T0" fmla="*/ 433418 w 37596"/>
                <a:gd name="T1" fmla="*/ 0 h 84860"/>
                <a:gd name="T2" fmla="*/ 0 w 37596"/>
                <a:gd name="T3" fmla="*/ 207548 h 84860"/>
                <a:gd name="T4" fmla="*/ 854651 w 37596"/>
                <a:gd name="T5" fmla="*/ 1929080 h 84860"/>
                <a:gd name="T6" fmla="*/ 854651 w 37596"/>
                <a:gd name="T7" fmla="*/ 848559 h 84860"/>
                <a:gd name="T8" fmla="*/ 433418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oogle Shape;61;p5">
            <a:extLst>
              <a:ext uri="{FF2B5EF4-FFF2-40B4-BE49-F238E27FC236}">
                <a16:creationId xmlns:a16="http://schemas.microsoft.com/office/drawing/2014/main" id="{F8A1D83B-BDBE-85B4-B066-85773B1E700F}"/>
              </a:ext>
            </a:extLst>
          </p:cNvPr>
          <p:cNvGrpSpPr>
            <a:grpSpLocks/>
          </p:cNvGrpSpPr>
          <p:nvPr/>
        </p:nvGrpSpPr>
        <p:grpSpPr bwMode="auto">
          <a:xfrm>
            <a:off x="0" y="-304800"/>
            <a:ext cx="2133600" cy="1676400"/>
            <a:chOff x="-32" y="-215963"/>
            <a:chExt cx="2163561" cy="1347300"/>
          </a:xfrm>
        </p:grpSpPr>
        <p:sp>
          <p:nvSpPr>
            <p:cNvPr id="9" name="Google Shape;62;p5">
              <a:extLst>
                <a:ext uri="{FF2B5EF4-FFF2-40B4-BE49-F238E27FC236}">
                  <a16:creationId xmlns:a16="http://schemas.microsoft.com/office/drawing/2014/main" id="{DB388050-42FD-97F6-434B-75FC5211DDD4}"/>
                </a:ext>
              </a:extLst>
            </p:cNvPr>
            <p:cNvSpPr>
              <a:spLocks noChangeArrowheads="1"/>
            </p:cNvSpPr>
            <p:nvPr/>
          </p:nvSpPr>
          <p:spPr bwMode="auto">
            <a:xfrm rot="20008592" flipH="1">
              <a:off x="1361852" y="-62861"/>
              <a:ext cx="206053" cy="509065"/>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0" name="Google Shape;63;p5">
              <a:extLst>
                <a:ext uri="{FF2B5EF4-FFF2-40B4-BE49-F238E27FC236}">
                  <a16:creationId xmlns:a16="http://schemas.microsoft.com/office/drawing/2014/main" id="{F2161E4C-23EA-C3F1-38B2-5EA5E8E80178}"/>
                </a:ext>
              </a:extLst>
            </p:cNvPr>
            <p:cNvSpPr/>
            <p:nvPr/>
          </p:nvSpPr>
          <p:spPr>
            <a:xfrm rot="-1591371" flipH="1">
              <a:off x="239828" y="-152170"/>
              <a:ext cx="434644" cy="1080647"/>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1" name="Google Shape;64;p5">
              <a:extLst>
                <a:ext uri="{FF2B5EF4-FFF2-40B4-BE49-F238E27FC236}">
                  <a16:creationId xmlns:a16="http://schemas.microsoft.com/office/drawing/2014/main" id="{3B5C366E-C3AE-A17D-93C9-62EB7C17D742}"/>
                </a:ext>
              </a:extLst>
            </p:cNvPr>
            <p:cNvSpPr/>
            <p:nvPr/>
          </p:nvSpPr>
          <p:spPr>
            <a:xfrm rot="-1591339" flipH="1">
              <a:off x="891793" y="-168757"/>
              <a:ext cx="505475" cy="1252888"/>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2" name="Google Shape;65;p5">
              <a:extLst>
                <a:ext uri="{FF2B5EF4-FFF2-40B4-BE49-F238E27FC236}">
                  <a16:creationId xmlns:a16="http://schemas.microsoft.com/office/drawing/2014/main" id="{4079B024-2D23-5DC5-2CC1-37D25582B0F3}"/>
                </a:ext>
              </a:extLst>
            </p:cNvPr>
            <p:cNvSpPr>
              <a:spLocks noChangeArrowheads="1"/>
            </p:cNvSpPr>
            <p:nvPr/>
          </p:nvSpPr>
          <p:spPr bwMode="auto">
            <a:xfrm rot="20008678" flipH="1">
              <a:off x="1819033" y="-76896"/>
              <a:ext cx="228591" cy="571583"/>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3" name="Google Shape;66;p5">
              <a:extLst>
                <a:ext uri="{FF2B5EF4-FFF2-40B4-BE49-F238E27FC236}">
                  <a16:creationId xmlns:a16="http://schemas.microsoft.com/office/drawing/2014/main" id="{9CCA30AE-8FEC-063E-3526-D4ED41D2592B}"/>
                </a:ext>
              </a:extLst>
            </p:cNvPr>
            <p:cNvSpPr>
              <a:spLocks/>
            </p:cNvSpPr>
            <p:nvPr/>
          </p:nvSpPr>
          <p:spPr bwMode="auto">
            <a:xfrm rot="10800000">
              <a:off x="-32" y="70725"/>
              <a:ext cx="380284" cy="858147"/>
            </a:xfrm>
            <a:custGeom>
              <a:avLst/>
              <a:gdLst>
                <a:gd name="T0" fmla="*/ 192853 w 37596"/>
                <a:gd name="T1" fmla="*/ 0 h 84860"/>
                <a:gd name="T2" fmla="*/ 0 w 37596"/>
                <a:gd name="T3" fmla="*/ 92327 h 84860"/>
                <a:gd name="T4" fmla="*/ 380284 w 37596"/>
                <a:gd name="T5" fmla="*/ 858147 h 84860"/>
                <a:gd name="T6" fmla="*/ 380284 w 37596"/>
                <a:gd name="T7" fmla="*/ 377480 h 84860"/>
                <a:gd name="T8" fmla="*/ 192853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67" name="Google Shape;67;p5"/>
          <p:cNvSpPr txBox="1">
            <a:spLocks noGrp="1"/>
          </p:cNvSpPr>
          <p:nvPr>
            <p:ph type="title"/>
          </p:nvPr>
        </p:nvSpPr>
        <p:spPr>
          <a:xfrm>
            <a:off x="1031425" y="1532967"/>
            <a:ext cx="5760300" cy="907600"/>
          </a:xfrm>
          <a:prstGeom prst="rect">
            <a:avLst/>
          </a:prstGeom>
        </p:spPr>
        <p:txBody>
          <a:bodyPr spcFirstLastPara="1">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68" name="Google Shape;68;p5"/>
          <p:cNvSpPr txBox="1">
            <a:spLocks noGrp="1"/>
          </p:cNvSpPr>
          <p:nvPr>
            <p:ph type="body" idx="1"/>
          </p:nvPr>
        </p:nvSpPr>
        <p:spPr>
          <a:xfrm>
            <a:off x="1031425" y="2369500"/>
            <a:ext cx="5760300" cy="3361600"/>
          </a:xfrm>
          <a:prstGeom prst="rect">
            <a:avLst/>
          </a:prstGeom>
        </p:spPr>
        <p:txBody>
          <a:bodyPr spcFirstLastPara="1">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pPr lvl="0"/>
            <a:r>
              <a:rPr lang="en-US"/>
              <a:t>Click to edit Master text styles</a:t>
            </a:r>
          </a:p>
        </p:txBody>
      </p:sp>
      <p:sp>
        <p:nvSpPr>
          <p:cNvPr id="14" name="Google Shape;69;p5">
            <a:extLst>
              <a:ext uri="{FF2B5EF4-FFF2-40B4-BE49-F238E27FC236}">
                <a16:creationId xmlns:a16="http://schemas.microsoft.com/office/drawing/2014/main" id="{CC6FA077-CE5E-7306-3C86-6BE2C7DF4FB2}"/>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BCD4CF39-B5D8-D04F-84C1-CAAB12FB3FF6}" type="slidenum">
              <a:rPr lang="en-US"/>
              <a:pPr>
                <a:defRPr/>
              </a:pPr>
              <a:t>‹#›</a:t>
            </a:fld>
            <a:endParaRPr lang="en-US" dirty="0"/>
          </a:p>
        </p:txBody>
      </p:sp>
    </p:spTree>
    <p:extLst>
      <p:ext uri="{BB962C8B-B14F-4D97-AF65-F5344CB8AC3E}">
        <p14:creationId xmlns:p14="http://schemas.microsoft.com/office/powerpoint/2010/main" val="21697960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grpSp>
        <p:nvGrpSpPr>
          <p:cNvPr id="2" name="Google Shape;75;p6">
            <a:extLst>
              <a:ext uri="{FF2B5EF4-FFF2-40B4-BE49-F238E27FC236}">
                <a16:creationId xmlns:a16="http://schemas.microsoft.com/office/drawing/2014/main" id="{D7AF38B2-CD33-D601-E9CC-A57D9CB1FED1}"/>
              </a:ext>
            </a:extLst>
          </p:cNvPr>
          <p:cNvGrpSpPr>
            <a:grpSpLocks/>
          </p:cNvGrpSpPr>
          <p:nvPr/>
        </p:nvGrpSpPr>
        <p:grpSpPr bwMode="auto">
          <a:xfrm>
            <a:off x="6172200" y="3541713"/>
            <a:ext cx="2971800" cy="3848100"/>
            <a:chOff x="6172200" y="2656118"/>
            <a:chExt cx="2971754" cy="2886151"/>
          </a:xfrm>
        </p:grpSpPr>
        <p:sp>
          <p:nvSpPr>
            <p:cNvPr id="3" name="Google Shape;76;p6">
              <a:extLst>
                <a:ext uri="{FF2B5EF4-FFF2-40B4-BE49-F238E27FC236}">
                  <a16:creationId xmlns:a16="http://schemas.microsoft.com/office/drawing/2014/main" id="{1CE5B1AC-75DF-47F8-DB0F-ECDE25072379}"/>
                </a:ext>
              </a:extLst>
            </p:cNvPr>
            <p:cNvSpPr>
              <a:spLocks noChangeArrowheads="1"/>
            </p:cNvSpPr>
            <p:nvPr/>
          </p:nvSpPr>
          <p:spPr bwMode="auto">
            <a:xfrm rot="9208626" flipH="1">
              <a:off x="6705592" y="4109909"/>
              <a:ext cx="484181" cy="1204944"/>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4" name="Google Shape;77;p6">
              <a:extLst>
                <a:ext uri="{FF2B5EF4-FFF2-40B4-BE49-F238E27FC236}">
                  <a16:creationId xmlns:a16="http://schemas.microsoft.com/office/drawing/2014/main" id="{1BE6FEF0-5669-7D53-C2CE-CA6A4AC83B71}"/>
                </a:ext>
              </a:extLst>
            </p:cNvPr>
            <p:cNvSpPr/>
            <p:nvPr/>
          </p:nvSpPr>
          <p:spPr>
            <a:xfrm rot="9208633" flipH="1">
              <a:off x="7804125" y="3278831"/>
              <a:ext cx="877874" cy="2182473"/>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5" name="Google Shape;78;p6">
              <a:extLst>
                <a:ext uri="{FF2B5EF4-FFF2-40B4-BE49-F238E27FC236}">
                  <a16:creationId xmlns:a16="http://schemas.microsoft.com/office/drawing/2014/main" id="{8F910258-6BDD-D5F7-7419-5C4C83D65BCA}"/>
                </a:ext>
              </a:extLst>
            </p:cNvPr>
            <p:cNvSpPr/>
            <p:nvPr/>
          </p:nvSpPr>
          <p:spPr>
            <a:xfrm rot="9208606" flipH="1">
              <a:off x="7481868" y="4276601"/>
              <a:ext cx="407981" cy="1016821"/>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6" name="Google Shape;79;p6">
              <a:extLst>
                <a:ext uri="{FF2B5EF4-FFF2-40B4-BE49-F238E27FC236}">
                  <a16:creationId xmlns:a16="http://schemas.microsoft.com/office/drawing/2014/main" id="{471FFD55-F940-FBDE-6722-48D34783941F}"/>
                </a:ext>
              </a:extLst>
            </p:cNvPr>
            <p:cNvSpPr>
              <a:spLocks noChangeArrowheads="1"/>
            </p:cNvSpPr>
            <p:nvPr/>
          </p:nvSpPr>
          <p:spPr bwMode="auto">
            <a:xfrm rot="9208678" flipH="1">
              <a:off x="6288086" y="4657611"/>
              <a:ext cx="228596" cy="571515"/>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7" name="Google Shape;80;p6">
              <a:extLst>
                <a:ext uri="{FF2B5EF4-FFF2-40B4-BE49-F238E27FC236}">
                  <a16:creationId xmlns:a16="http://schemas.microsoft.com/office/drawing/2014/main" id="{8EF0C543-3061-C34A-FDD1-733A676EFA84}"/>
                </a:ext>
              </a:extLst>
            </p:cNvPr>
            <p:cNvSpPr>
              <a:spLocks/>
            </p:cNvSpPr>
            <p:nvPr/>
          </p:nvSpPr>
          <p:spPr bwMode="auto">
            <a:xfrm>
              <a:off x="8289303" y="2656118"/>
              <a:ext cx="854651" cy="1929080"/>
            </a:xfrm>
            <a:custGeom>
              <a:avLst/>
              <a:gdLst>
                <a:gd name="T0" fmla="*/ 433418 w 37596"/>
                <a:gd name="T1" fmla="*/ 0 h 84860"/>
                <a:gd name="T2" fmla="*/ 0 w 37596"/>
                <a:gd name="T3" fmla="*/ 207548 h 84860"/>
                <a:gd name="T4" fmla="*/ 854651 w 37596"/>
                <a:gd name="T5" fmla="*/ 1929080 h 84860"/>
                <a:gd name="T6" fmla="*/ 854651 w 37596"/>
                <a:gd name="T7" fmla="*/ 848559 h 84860"/>
                <a:gd name="T8" fmla="*/ 433418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oogle Shape;81;p6">
            <a:extLst>
              <a:ext uri="{FF2B5EF4-FFF2-40B4-BE49-F238E27FC236}">
                <a16:creationId xmlns:a16="http://schemas.microsoft.com/office/drawing/2014/main" id="{89227B9A-BAED-BA92-36F4-6EDAA74ECFCC}"/>
              </a:ext>
            </a:extLst>
          </p:cNvPr>
          <p:cNvGrpSpPr>
            <a:grpSpLocks/>
          </p:cNvGrpSpPr>
          <p:nvPr/>
        </p:nvGrpSpPr>
        <p:grpSpPr bwMode="auto">
          <a:xfrm>
            <a:off x="0" y="-304800"/>
            <a:ext cx="2163763" cy="1797050"/>
            <a:chOff x="-32" y="-215963"/>
            <a:chExt cx="2163561" cy="1347300"/>
          </a:xfrm>
        </p:grpSpPr>
        <p:sp>
          <p:nvSpPr>
            <p:cNvPr id="9" name="Google Shape;82;p6">
              <a:extLst>
                <a:ext uri="{FF2B5EF4-FFF2-40B4-BE49-F238E27FC236}">
                  <a16:creationId xmlns:a16="http://schemas.microsoft.com/office/drawing/2014/main" id="{67B09676-94EA-5ACE-E63A-75925C4F8D6C}"/>
                </a:ext>
              </a:extLst>
            </p:cNvPr>
            <p:cNvSpPr>
              <a:spLocks noChangeArrowheads="1"/>
            </p:cNvSpPr>
            <p:nvPr/>
          </p:nvSpPr>
          <p:spPr bwMode="auto">
            <a:xfrm rot="20008592" flipH="1">
              <a:off x="1361916" y="-63618"/>
              <a:ext cx="204769" cy="510594"/>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0" name="Google Shape;83;p6">
              <a:extLst>
                <a:ext uri="{FF2B5EF4-FFF2-40B4-BE49-F238E27FC236}">
                  <a16:creationId xmlns:a16="http://schemas.microsoft.com/office/drawing/2014/main" id="{E5ADF39C-5382-7DC4-6C65-344774201B55}"/>
                </a:ext>
              </a:extLst>
            </p:cNvPr>
            <p:cNvSpPr/>
            <p:nvPr/>
          </p:nvSpPr>
          <p:spPr>
            <a:xfrm rot="-1591371" flipH="1">
              <a:off x="239659" y="-151693"/>
              <a:ext cx="434934" cy="1080696"/>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1" name="Google Shape;84;p6">
              <a:extLst>
                <a:ext uri="{FF2B5EF4-FFF2-40B4-BE49-F238E27FC236}">
                  <a16:creationId xmlns:a16="http://schemas.microsoft.com/office/drawing/2014/main" id="{B6EE1585-EA6C-1366-CAE1-C44422E82356}"/>
                </a:ext>
              </a:extLst>
            </p:cNvPr>
            <p:cNvSpPr/>
            <p:nvPr/>
          </p:nvSpPr>
          <p:spPr>
            <a:xfrm rot="-1591339" flipH="1">
              <a:off x="892060" y="-169546"/>
              <a:ext cx="504778" cy="1254466"/>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2" name="Google Shape;85;p6">
              <a:extLst>
                <a:ext uri="{FF2B5EF4-FFF2-40B4-BE49-F238E27FC236}">
                  <a16:creationId xmlns:a16="http://schemas.microsoft.com/office/drawing/2014/main" id="{EB21DDF2-F33E-B6BA-18FD-B93284D6DE20}"/>
                </a:ext>
              </a:extLst>
            </p:cNvPr>
            <p:cNvSpPr>
              <a:spLocks noChangeArrowheads="1"/>
            </p:cNvSpPr>
            <p:nvPr/>
          </p:nvSpPr>
          <p:spPr bwMode="auto">
            <a:xfrm rot="20008678" flipH="1">
              <a:off x="1819073" y="-76711"/>
              <a:ext cx="228579" cy="571294"/>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3" name="Google Shape;86;p6">
              <a:extLst>
                <a:ext uri="{FF2B5EF4-FFF2-40B4-BE49-F238E27FC236}">
                  <a16:creationId xmlns:a16="http://schemas.microsoft.com/office/drawing/2014/main" id="{5171985D-F183-2474-B9DC-B618A69F1446}"/>
                </a:ext>
              </a:extLst>
            </p:cNvPr>
            <p:cNvSpPr>
              <a:spLocks/>
            </p:cNvSpPr>
            <p:nvPr/>
          </p:nvSpPr>
          <p:spPr bwMode="auto">
            <a:xfrm rot="10800000">
              <a:off x="-32" y="70725"/>
              <a:ext cx="380284" cy="858147"/>
            </a:xfrm>
            <a:custGeom>
              <a:avLst/>
              <a:gdLst>
                <a:gd name="T0" fmla="*/ 192853 w 37596"/>
                <a:gd name="T1" fmla="*/ 0 h 84860"/>
                <a:gd name="T2" fmla="*/ 0 w 37596"/>
                <a:gd name="T3" fmla="*/ 92327 h 84860"/>
                <a:gd name="T4" fmla="*/ 380284 w 37596"/>
                <a:gd name="T5" fmla="*/ 858147 h 84860"/>
                <a:gd name="T6" fmla="*/ 380284 w 37596"/>
                <a:gd name="T7" fmla="*/ 377480 h 84860"/>
                <a:gd name="T8" fmla="*/ 192853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71" name="Google Shape;71;p6"/>
          <p:cNvSpPr txBox="1">
            <a:spLocks noGrp="1"/>
          </p:cNvSpPr>
          <p:nvPr>
            <p:ph type="title"/>
          </p:nvPr>
        </p:nvSpPr>
        <p:spPr>
          <a:xfrm>
            <a:off x="1031425" y="1532967"/>
            <a:ext cx="5760300" cy="907600"/>
          </a:xfrm>
          <a:prstGeom prst="rect">
            <a:avLst/>
          </a:prstGeom>
        </p:spPr>
        <p:txBody>
          <a:bodyPr spcFirstLastPara="1">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r>
              <a:rPr lang="en-US"/>
              <a:t>Click to edit Master title style</a:t>
            </a:r>
            <a:endParaRPr/>
          </a:p>
        </p:txBody>
      </p:sp>
      <p:sp>
        <p:nvSpPr>
          <p:cNvPr id="72" name="Google Shape;72;p6"/>
          <p:cNvSpPr txBox="1">
            <a:spLocks noGrp="1"/>
          </p:cNvSpPr>
          <p:nvPr>
            <p:ph type="body" idx="1"/>
          </p:nvPr>
        </p:nvSpPr>
        <p:spPr>
          <a:xfrm>
            <a:off x="1031425" y="2481167"/>
            <a:ext cx="2796000" cy="4086400"/>
          </a:xfrm>
          <a:prstGeom prst="rect">
            <a:avLst/>
          </a:prstGeom>
        </p:spPr>
        <p:txBody>
          <a:bodyPr spcFirstLastPara="1">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73" name="Google Shape;73;p6"/>
          <p:cNvSpPr txBox="1">
            <a:spLocks noGrp="1"/>
          </p:cNvSpPr>
          <p:nvPr>
            <p:ph type="body" idx="2"/>
          </p:nvPr>
        </p:nvSpPr>
        <p:spPr>
          <a:xfrm>
            <a:off x="3995772" y="2481167"/>
            <a:ext cx="2796000" cy="4086400"/>
          </a:xfrm>
          <a:prstGeom prst="rect">
            <a:avLst/>
          </a:prstGeom>
        </p:spPr>
        <p:txBody>
          <a:bodyPr spcFirstLastPara="1">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pPr lvl="0"/>
            <a:r>
              <a:rPr lang="en-US"/>
              <a:t>Click to edit Master text styles</a:t>
            </a:r>
          </a:p>
        </p:txBody>
      </p:sp>
      <p:sp>
        <p:nvSpPr>
          <p:cNvPr id="14" name="Google Shape;74;p6">
            <a:extLst>
              <a:ext uri="{FF2B5EF4-FFF2-40B4-BE49-F238E27FC236}">
                <a16:creationId xmlns:a16="http://schemas.microsoft.com/office/drawing/2014/main" id="{DA7E0091-1CF7-68AD-1653-CFB2CDE04FBE}"/>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25A0CBDE-CAA0-BA40-B0DA-08135F60C9C8}" type="slidenum">
              <a:rPr lang="en-US"/>
              <a:pPr>
                <a:defRPr/>
              </a:pPr>
              <a:t>‹#›</a:t>
            </a:fld>
            <a:endParaRPr lang="en-US" dirty="0"/>
          </a:p>
        </p:txBody>
      </p:sp>
    </p:spTree>
    <p:extLst>
      <p:ext uri="{BB962C8B-B14F-4D97-AF65-F5344CB8AC3E}">
        <p14:creationId xmlns:p14="http://schemas.microsoft.com/office/powerpoint/2010/main" val="1636226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2" name="Google Shape;88;p7">
            <a:extLst>
              <a:ext uri="{FF2B5EF4-FFF2-40B4-BE49-F238E27FC236}">
                <a16:creationId xmlns:a16="http://schemas.microsoft.com/office/drawing/2014/main" id="{A7957E6F-590F-E1AF-C86A-43EE60E2F18E}"/>
              </a:ext>
            </a:extLst>
          </p:cNvPr>
          <p:cNvGrpSpPr>
            <a:grpSpLocks/>
          </p:cNvGrpSpPr>
          <p:nvPr/>
        </p:nvGrpSpPr>
        <p:grpSpPr bwMode="auto">
          <a:xfrm>
            <a:off x="6172200" y="3541713"/>
            <a:ext cx="2971800" cy="3848100"/>
            <a:chOff x="6172200" y="2656118"/>
            <a:chExt cx="2971754" cy="2886151"/>
          </a:xfrm>
        </p:grpSpPr>
        <p:sp>
          <p:nvSpPr>
            <p:cNvPr id="3" name="Google Shape;89;p7">
              <a:extLst>
                <a:ext uri="{FF2B5EF4-FFF2-40B4-BE49-F238E27FC236}">
                  <a16:creationId xmlns:a16="http://schemas.microsoft.com/office/drawing/2014/main" id="{3432EEEE-494D-BCAC-FB9E-138AC25FA0B3}"/>
                </a:ext>
              </a:extLst>
            </p:cNvPr>
            <p:cNvSpPr>
              <a:spLocks noChangeArrowheads="1"/>
            </p:cNvSpPr>
            <p:nvPr/>
          </p:nvSpPr>
          <p:spPr bwMode="auto">
            <a:xfrm rot="9208626" flipH="1">
              <a:off x="6705592" y="4109909"/>
              <a:ext cx="484181" cy="1204944"/>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4" name="Google Shape;90;p7">
              <a:extLst>
                <a:ext uri="{FF2B5EF4-FFF2-40B4-BE49-F238E27FC236}">
                  <a16:creationId xmlns:a16="http://schemas.microsoft.com/office/drawing/2014/main" id="{87376372-C1BD-B0E8-A8D8-3622159C3893}"/>
                </a:ext>
              </a:extLst>
            </p:cNvPr>
            <p:cNvSpPr/>
            <p:nvPr/>
          </p:nvSpPr>
          <p:spPr>
            <a:xfrm rot="9208633" flipH="1">
              <a:off x="7804125" y="3278831"/>
              <a:ext cx="877874" cy="2182473"/>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5" name="Google Shape;91;p7">
              <a:extLst>
                <a:ext uri="{FF2B5EF4-FFF2-40B4-BE49-F238E27FC236}">
                  <a16:creationId xmlns:a16="http://schemas.microsoft.com/office/drawing/2014/main" id="{2D25DCC2-0241-7829-13E0-5496A6D14EE9}"/>
                </a:ext>
              </a:extLst>
            </p:cNvPr>
            <p:cNvSpPr/>
            <p:nvPr/>
          </p:nvSpPr>
          <p:spPr>
            <a:xfrm rot="9208606" flipH="1">
              <a:off x="7481868" y="4276601"/>
              <a:ext cx="407981" cy="1016821"/>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6" name="Google Shape;92;p7">
              <a:extLst>
                <a:ext uri="{FF2B5EF4-FFF2-40B4-BE49-F238E27FC236}">
                  <a16:creationId xmlns:a16="http://schemas.microsoft.com/office/drawing/2014/main" id="{7A046B59-EB9C-95C3-2987-56798BE9ECAE}"/>
                </a:ext>
              </a:extLst>
            </p:cNvPr>
            <p:cNvSpPr>
              <a:spLocks noChangeArrowheads="1"/>
            </p:cNvSpPr>
            <p:nvPr/>
          </p:nvSpPr>
          <p:spPr bwMode="auto">
            <a:xfrm rot="9208678" flipH="1">
              <a:off x="6288086" y="4657611"/>
              <a:ext cx="228596" cy="571515"/>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7" name="Google Shape;93;p7">
              <a:extLst>
                <a:ext uri="{FF2B5EF4-FFF2-40B4-BE49-F238E27FC236}">
                  <a16:creationId xmlns:a16="http://schemas.microsoft.com/office/drawing/2014/main" id="{1C9C61F2-26AE-A10F-DB71-4362FCAD159F}"/>
                </a:ext>
              </a:extLst>
            </p:cNvPr>
            <p:cNvSpPr>
              <a:spLocks/>
            </p:cNvSpPr>
            <p:nvPr/>
          </p:nvSpPr>
          <p:spPr bwMode="auto">
            <a:xfrm>
              <a:off x="8289303" y="2656118"/>
              <a:ext cx="854651" cy="1929080"/>
            </a:xfrm>
            <a:custGeom>
              <a:avLst/>
              <a:gdLst>
                <a:gd name="T0" fmla="*/ 433418 w 37596"/>
                <a:gd name="T1" fmla="*/ 0 h 84860"/>
                <a:gd name="T2" fmla="*/ 0 w 37596"/>
                <a:gd name="T3" fmla="*/ 207548 h 84860"/>
                <a:gd name="T4" fmla="*/ 854651 w 37596"/>
                <a:gd name="T5" fmla="*/ 1929080 h 84860"/>
                <a:gd name="T6" fmla="*/ 854651 w 37596"/>
                <a:gd name="T7" fmla="*/ 848559 h 84860"/>
                <a:gd name="T8" fmla="*/ 433418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oogle Shape;94;p7">
            <a:extLst>
              <a:ext uri="{FF2B5EF4-FFF2-40B4-BE49-F238E27FC236}">
                <a16:creationId xmlns:a16="http://schemas.microsoft.com/office/drawing/2014/main" id="{C8E8A84F-0DC7-31A7-B15A-12E14EA64341}"/>
              </a:ext>
            </a:extLst>
          </p:cNvPr>
          <p:cNvGrpSpPr>
            <a:grpSpLocks/>
          </p:cNvGrpSpPr>
          <p:nvPr/>
        </p:nvGrpSpPr>
        <p:grpSpPr bwMode="auto">
          <a:xfrm>
            <a:off x="0" y="-304800"/>
            <a:ext cx="2163763" cy="1797050"/>
            <a:chOff x="-32" y="-215963"/>
            <a:chExt cx="2163561" cy="1347300"/>
          </a:xfrm>
        </p:grpSpPr>
        <p:sp>
          <p:nvSpPr>
            <p:cNvPr id="9" name="Google Shape;95;p7">
              <a:extLst>
                <a:ext uri="{FF2B5EF4-FFF2-40B4-BE49-F238E27FC236}">
                  <a16:creationId xmlns:a16="http://schemas.microsoft.com/office/drawing/2014/main" id="{E9454E9D-B39E-DCD7-0780-B148BD0C9668}"/>
                </a:ext>
              </a:extLst>
            </p:cNvPr>
            <p:cNvSpPr>
              <a:spLocks noChangeArrowheads="1"/>
            </p:cNvSpPr>
            <p:nvPr/>
          </p:nvSpPr>
          <p:spPr bwMode="auto">
            <a:xfrm rot="20008592" flipH="1">
              <a:off x="1361916" y="-63618"/>
              <a:ext cx="204769" cy="510594"/>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0" name="Google Shape;96;p7">
              <a:extLst>
                <a:ext uri="{FF2B5EF4-FFF2-40B4-BE49-F238E27FC236}">
                  <a16:creationId xmlns:a16="http://schemas.microsoft.com/office/drawing/2014/main" id="{BE5E954C-7769-7E85-4F8C-487E5C54DACB}"/>
                </a:ext>
              </a:extLst>
            </p:cNvPr>
            <p:cNvSpPr/>
            <p:nvPr/>
          </p:nvSpPr>
          <p:spPr>
            <a:xfrm rot="-1591371" flipH="1">
              <a:off x="239659" y="-151693"/>
              <a:ext cx="434934" cy="1080696"/>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1" name="Google Shape;97;p7">
              <a:extLst>
                <a:ext uri="{FF2B5EF4-FFF2-40B4-BE49-F238E27FC236}">
                  <a16:creationId xmlns:a16="http://schemas.microsoft.com/office/drawing/2014/main" id="{DDEB32F3-6AE7-2CD1-FDA0-AE6FE34A63BB}"/>
                </a:ext>
              </a:extLst>
            </p:cNvPr>
            <p:cNvSpPr/>
            <p:nvPr/>
          </p:nvSpPr>
          <p:spPr>
            <a:xfrm rot="-1591339" flipH="1">
              <a:off x="892060" y="-169546"/>
              <a:ext cx="504778" cy="1254466"/>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2" name="Google Shape;98;p7">
              <a:extLst>
                <a:ext uri="{FF2B5EF4-FFF2-40B4-BE49-F238E27FC236}">
                  <a16:creationId xmlns:a16="http://schemas.microsoft.com/office/drawing/2014/main" id="{04B4DAA2-B391-7305-379E-D2F1295697B7}"/>
                </a:ext>
              </a:extLst>
            </p:cNvPr>
            <p:cNvSpPr>
              <a:spLocks noChangeArrowheads="1"/>
            </p:cNvSpPr>
            <p:nvPr/>
          </p:nvSpPr>
          <p:spPr bwMode="auto">
            <a:xfrm rot="20008678" flipH="1">
              <a:off x="1819073" y="-76711"/>
              <a:ext cx="228579" cy="571294"/>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3" name="Google Shape;99;p7">
              <a:extLst>
                <a:ext uri="{FF2B5EF4-FFF2-40B4-BE49-F238E27FC236}">
                  <a16:creationId xmlns:a16="http://schemas.microsoft.com/office/drawing/2014/main" id="{FC1BA1EB-B905-B086-9652-91FF41E9DCED}"/>
                </a:ext>
              </a:extLst>
            </p:cNvPr>
            <p:cNvSpPr>
              <a:spLocks/>
            </p:cNvSpPr>
            <p:nvPr/>
          </p:nvSpPr>
          <p:spPr bwMode="auto">
            <a:xfrm rot="10800000">
              <a:off x="-32" y="70725"/>
              <a:ext cx="380284" cy="858147"/>
            </a:xfrm>
            <a:custGeom>
              <a:avLst/>
              <a:gdLst>
                <a:gd name="T0" fmla="*/ 192853 w 37596"/>
                <a:gd name="T1" fmla="*/ 0 h 84860"/>
                <a:gd name="T2" fmla="*/ 0 w 37596"/>
                <a:gd name="T3" fmla="*/ 92327 h 84860"/>
                <a:gd name="T4" fmla="*/ 380284 w 37596"/>
                <a:gd name="T5" fmla="*/ 858147 h 84860"/>
                <a:gd name="T6" fmla="*/ 380284 w 37596"/>
                <a:gd name="T7" fmla="*/ 377480 h 84860"/>
                <a:gd name="T8" fmla="*/ 192853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00" name="Google Shape;100;p7"/>
          <p:cNvSpPr txBox="1">
            <a:spLocks noGrp="1"/>
          </p:cNvSpPr>
          <p:nvPr>
            <p:ph type="title"/>
          </p:nvPr>
        </p:nvSpPr>
        <p:spPr>
          <a:xfrm>
            <a:off x="1031425" y="1532967"/>
            <a:ext cx="6321000" cy="907600"/>
          </a:xfrm>
          <a:prstGeom prst="rect">
            <a:avLst/>
          </a:prstGeom>
        </p:spPr>
        <p:txBody>
          <a:bodyPr spcFirstLastPara="1">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r>
              <a:rPr lang="en-US"/>
              <a:t>Click to edit Master title style</a:t>
            </a:r>
            <a:endParaRPr/>
          </a:p>
        </p:txBody>
      </p:sp>
      <p:sp>
        <p:nvSpPr>
          <p:cNvPr id="101" name="Google Shape;101;p7"/>
          <p:cNvSpPr txBox="1">
            <a:spLocks noGrp="1"/>
          </p:cNvSpPr>
          <p:nvPr>
            <p:ph type="body" idx="1"/>
          </p:nvPr>
        </p:nvSpPr>
        <p:spPr>
          <a:xfrm>
            <a:off x="1031425" y="2440567"/>
            <a:ext cx="2037600" cy="4127200"/>
          </a:xfrm>
          <a:prstGeom prst="rect">
            <a:avLst/>
          </a:prstGeom>
        </p:spPr>
        <p:txBody>
          <a:bodyPr spcFirstLastPara="1">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102" name="Google Shape;102;p7"/>
          <p:cNvSpPr txBox="1">
            <a:spLocks noGrp="1"/>
          </p:cNvSpPr>
          <p:nvPr>
            <p:ph type="body" idx="2"/>
          </p:nvPr>
        </p:nvSpPr>
        <p:spPr>
          <a:xfrm>
            <a:off x="3173275" y="2440567"/>
            <a:ext cx="2037600" cy="4127200"/>
          </a:xfrm>
          <a:prstGeom prst="rect">
            <a:avLst/>
          </a:prstGeom>
        </p:spPr>
        <p:txBody>
          <a:bodyPr spcFirstLastPara="1">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103" name="Google Shape;103;p7"/>
          <p:cNvSpPr txBox="1">
            <a:spLocks noGrp="1"/>
          </p:cNvSpPr>
          <p:nvPr>
            <p:ph type="body" idx="3"/>
          </p:nvPr>
        </p:nvSpPr>
        <p:spPr>
          <a:xfrm>
            <a:off x="5315125" y="2440567"/>
            <a:ext cx="2037600" cy="4127200"/>
          </a:xfrm>
          <a:prstGeom prst="rect">
            <a:avLst/>
          </a:prstGeom>
        </p:spPr>
        <p:txBody>
          <a:bodyPr spcFirstLastPara="1">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pPr lvl="0"/>
            <a:r>
              <a:rPr lang="en-US"/>
              <a:t>Click to edit Master text styles</a:t>
            </a:r>
          </a:p>
        </p:txBody>
      </p:sp>
      <p:sp>
        <p:nvSpPr>
          <p:cNvPr id="14" name="Google Shape;104;p7">
            <a:extLst>
              <a:ext uri="{FF2B5EF4-FFF2-40B4-BE49-F238E27FC236}">
                <a16:creationId xmlns:a16="http://schemas.microsoft.com/office/drawing/2014/main" id="{BE3E646D-8B45-03F5-6BE3-C22EE5C6CEE7}"/>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5A89AA4D-EE90-8B4C-A8B8-2C8084A458F4}" type="slidenum">
              <a:rPr lang="en-US"/>
              <a:pPr>
                <a:defRPr/>
              </a:pPr>
              <a:t>‹#›</a:t>
            </a:fld>
            <a:endParaRPr lang="en-US" dirty="0"/>
          </a:p>
        </p:txBody>
      </p:sp>
    </p:spTree>
    <p:extLst>
      <p:ext uri="{BB962C8B-B14F-4D97-AF65-F5344CB8AC3E}">
        <p14:creationId xmlns:p14="http://schemas.microsoft.com/office/powerpoint/2010/main" val="1368886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grpSp>
        <p:nvGrpSpPr>
          <p:cNvPr id="2" name="Google Shape;121;p9">
            <a:extLst>
              <a:ext uri="{FF2B5EF4-FFF2-40B4-BE49-F238E27FC236}">
                <a16:creationId xmlns:a16="http://schemas.microsoft.com/office/drawing/2014/main" id="{AA108202-F9AA-F47D-A468-D604708E0B58}"/>
              </a:ext>
            </a:extLst>
          </p:cNvPr>
          <p:cNvGrpSpPr>
            <a:grpSpLocks/>
          </p:cNvGrpSpPr>
          <p:nvPr/>
        </p:nvGrpSpPr>
        <p:grpSpPr bwMode="auto">
          <a:xfrm>
            <a:off x="6172200" y="3541713"/>
            <a:ext cx="2971800" cy="3848100"/>
            <a:chOff x="6172200" y="2656118"/>
            <a:chExt cx="2971754" cy="2886151"/>
          </a:xfrm>
        </p:grpSpPr>
        <p:sp>
          <p:nvSpPr>
            <p:cNvPr id="3" name="Google Shape;122;p9">
              <a:extLst>
                <a:ext uri="{FF2B5EF4-FFF2-40B4-BE49-F238E27FC236}">
                  <a16:creationId xmlns:a16="http://schemas.microsoft.com/office/drawing/2014/main" id="{B840056E-195E-4EE2-4B0C-A8DD2BF4C1C1}"/>
                </a:ext>
              </a:extLst>
            </p:cNvPr>
            <p:cNvSpPr>
              <a:spLocks noChangeArrowheads="1"/>
            </p:cNvSpPr>
            <p:nvPr/>
          </p:nvSpPr>
          <p:spPr bwMode="auto">
            <a:xfrm rot="9208626" flipH="1">
              <a:off x="6705592" y="4109909"/>
              <a:ext cx="484181" cy="1204944"/>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4" name="Google Shape;123;p9">
              <a:extLst>
                <a:ext uri="{FF2B5EF4-FFF2-40B4-BE49-F238E27FC236}">
                  <a16:creationId xmlns:a16="http://schemas.microsoft.com/office/drawing/2014/main" id="{4A46B245-89BF-5FB3-0518-B5D0144EFF9C}"/>
                </a:ext>
              </a:extLst>
            </p:cNvPr>
            <p:cNvSpPr/>
            <p:nvPr/>
          </p:nvSpPr>
          <p:spPr>
            <a:xfrm rot="9208633" flipH="1">
              <a:off x="7804125" y="3278831"/>
              <a:ext cx="877874" cy="2182473"/>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5" name="Google Shape;124;p9">
              <a:extLst>
                <a:ext uri="{FF2B5EF4-FFF2-40B4-BE49-F238E27FC236}">
                  <a16:creationId xmlns:a16="http://schemas.microsoft.com/office/drawing/2014/main" id="{C8670E47-D7A8-BB20-2D02-4A58D7D62A02}"/>
                </a:ext>
              </a:extLst>
            </p:cNvPr>
            <p:cNvSpPr/>
            <p:nvPr/>
          </p:nvSpPr>
          <p:spPr>
            <a:xfrm rot="9208606" flipH="1">
              <a:off x="7481868" y="4276601"/>
              <a:ext cx="407981" cy="1016821"/>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6" name="Google Shape;125;p9">
              <a:extLst>
                <a:ext uri="{FF2B5EF4-FFF2-40B4-BE49-F238E27FC236}">
                  <a16:creationId xmlns:a16="http://schemas.microsoft.com/office/drawing/2014/main" id="{6D5087D4-171A-5E29-B9D1-A64C0BD4660E}"/>
                </a:ext>
              </a:extLst>
            </p:cNvPr>
            <p:cNvSpPr>
              <a:spLocks noChangeArrowheads="1"/>
            </p:cNvSpPr>
            <p:nvPr/>
          </p:nvSpPr>
          <p:spPr bwMode="auto">
            <a:xfrm rot="9208678" flipH="1">
              <a:off x="6288086" y="4657611"/>
              <a:ext cx="228596" cy="571515"/>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7" name="Google Shape;126;p9">
              <a:extLst>
                <a:ext uri="{FF2B5EF4-FFF2-40B4-BE49-F238E27FC236}">
                  <a16:creationId xmlns:a16="http://schemas.microsoft.com/office/drawing/2014/main" id="{3BE9E2E2-B5C7-ACAC-D3A5-ED0DE03AAB89}"/>
                </a:ext>
              </a:extLst>
            </p:cNvPr>
            <p:cNvSpPr>
              <a:spLocks/>
            </p:cNvSpPr>
            <p:nvPr/>
          </p:nvSpPr>
          <p:spPr bwMode="auto">
            <a:xfrm>
              <a:off x="8289303" y="2656118"/>
              <a:ext cx="854651" cy="1929080"/>
            </a:xfrm>
            <a:custGeom>
              <a:avLst/>
              <a:gdLst>
                <a:gd name="T0" fmla="*/ 433418 w 37596"/>
                <a:gd name="T1" fmla="*/ 0 h 84860"/>
                <a:gd name="T2" fmla="*/ 0 w 37596"/>
                <a:gd name="T3" fmla="*/ 207548 h 84860"/>
                <a:gd name="T4" fmla="*/ 854651 w 37596"/>
                <a:gd name="T5" fmla="*/ 1929080 h 84860"/>
                <a:gd name="T6" fmla="*/ 854651 w 37596"/>
                <a:gd name="T7" fmla="*/ 848559 h 84860"/>
                <a:gd name="T8" fmla="*/ 433418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oogle Shape;127;p9">
            <a:extLst>
              <a:ext uri="{FF2B5EF4-FFF2-40B4-BE49-F238E27FC236}">
                <a16:creationId xmlns:a16="http://schemas.microsoft.com/office/drawing/2014/main" id="{70C6BF93-C08E-E32C-4A94-BF259ADB9D25}"/>
              </a:ext>
            </a:extLst>
          </p:cNvPr>
          <p:cNvGrpSpPr>
            <a:grpSpLocks/>
          </p:cNvGrpSpPr>
          <p:nvPr/>
        </p:nvGrpSpPr>
        <p:grpSpPr bwMode="auto">
          <a:xfrm>
            <a:off x="0" y="-304800"/>
            <a:ext cx="2163763" cy="1797050"/>
            <a:chOff x="-32" y="-215963"/>
            <a:chExt cx="2163561" cy="1347300"/>
          </a:xfrm>
        </p:grpSpPr>
        <p:sp>
          <p:nvSpPr>
            <p:cNvPr id="9" name="Google Shape;128;p9">
              <a:extLst>
                <a:ext uri="{FF2B5EF4-FFF2-40B4-BE49-F238E27FC236}">
                  <a16:creationId xmlns:a16="http://schemas.microsoft.com/office/drawing/2014/main" id="{60227B9E-32DC-2E5D-55F9-5485326CE1F1}"/>
                </a:ext>
              </a:extLst>
            </p:cNvPr>
            <p:cNvSpPr>
              <a:spLocks noChangeArrowheads="1"/>
            </p:cNvSpPr>
            <p:nvPr/>
          </p:nvSpPr>
          <p:spPr bwMode="auto">
            <a:xfrm rot="20008592" flipH="1">
              <a:off x="1361916" y="-63618"/>
              <a:ext cx="204769" cy="510594"/>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0" name="Google Shape;129;p9">
              <a:extLst>
                <a:ext uri="{FF2B5EF4-FFF2-40B4-BE49-F238E27FC236}">
                  <a16:creationId xmlns:a16="http://schemas.microsoft.com/office/drawing/2014/main" id="{25A86263-89CD-37D3-B1F3-58F4001CF2B6}"/>
                </a:ext>
              </a:extLst>
            </p:cNvPr>
            <p:cNvSpPr/>
            <p:nvPr/>
          </p:nvSpPr>
          <p:spPr>
            <a:xfrm rot="-1591371" flipH="1">
              <a:off x="239659" y="-151693"/>
              <a:ext cx="434934" cy="1080696"/>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1" name="Google Shape;130;p9">
              <a:extLst>
                <a:ext uri="{FF2B5EF4-FFF2-40B4-BE49-F238E27FC236}">
                  <a16:creationId xmlns:a16="http://schemas.microsoft.com/office/drawing/2014/main" id="{B3946843-BD16-AA2E-BD51-7EADC19703A5}"/>
                </a:ext>
              </a:extLst>
            </p:cNvPr>
            <p:cNvSpPr/>
            <p:nvPr/>
          </p:nvSpPr>
          <p:spPr>
            <a:xfrm rot="-1591339" flipH="1">
              <a:off x="892060" y="-169546"/>
              <a:ext cx="504778" cy="1254466"/>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2" name="Google Shape;131;p9">
              <a:extLst>
                <a:ext uri="{FF2B5EF4-FFF2-40B4-BE49-F238E27FC236}">
                  <a16:creationId xmlns:a16="http://schemas.microsoft.com/office/drawing/2014/main" id="{072B20A1-82C4-E1AF-308D-51117363F529}"/>
                </a:ext>
              </a:extLst>
            </p:cNvPr>
            <p:cNvSpPr>
              <a:spLocks noChangeArrowheads="1"/>
            </p:cNvSpPr>
            <p:nvPr/>
          </p:nvSpPr>
          <p:spPr bwMode="auto">
            <a:xfrm rot="20008678" flipH="1">
              <a:off x="1819073" y="-76711"/>
              <a:ext cx="228579" cy="571294"/>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3" name="Google Shape;132;p9">
              <a:extLst>
                <a:ext uri="{FF2B5EF4-FFF2-40B4-BE49-F238E27FC236}">
                  <a16:creationId xmlns:a16="http://schemas.microsoft.com/office/drawing/2014/main" id="{317C55C9-BE20-D2C6-7EFD-773B5A597526}"/>
                </a:ext>
              </a:extLst>
            </p:cNvPr>
            <p:cNvSpPr>
              <a:spLocks/>
            </p:cNvSpPr>
            <p:nvPr/>
          </p:nvSpPr>
          <p:spPr bwMode="auto">
            <a:xfrm rot="10800000">
              <a:off x="-32" y="70725"/>
              <a:ext cx="380284" cy="858147"/>
            </a:xfrm>
            <a:custGeom>
              <a:avLst/>
              <a:gdLst>
                <a:gd name="T0" fmla="*/ 192853 w 37596"/>
                <a:gd name="T1" fmla="*/ 0 h 84860"/>
                <a:gd name="T2" fmla="*/ 0 w 37596"/>
                <a:gd name="T3" fmla="*/ 92327 h 84860"/>
                <a:gd name="T4" fmla="*/ 380284 w 37596"/>
                <a:gd name="T5" fmla="*/ 858147 h 84860"/>
                <a:gd name="T6" fmla="*/ 380284 w 37596"/>
                <a:gd name="T7" fmla="*/ 377480 h 84860"/>
                <a:gd name="T8" fmla="*/ 192853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33" name="Google Shape;133;p9"/>
          <p:cNvSpPr txBox="1">
            <a:spLocks noGrp="1"/>
          </p:cNvSpPr>
          <p:nvPr>
            <p:ph type="body" idx="1"/>
          </p:nvPr>
        </p:nvSpPr>
        <p:spPr>
          <a:xfrm>
            <a:off x="1097775" y="5367067"/>
            <a:ext cx="6948600" cy="692800"/>
          </a:xfrm>
          <a:prstGeom prst="rect">
            <a:avLst/>
          </a:prstGeom>
        </p:spPr>
        <p:txBody>
          <a:bodyPr spcFirstLastPara="1">
            <a:noAutofit/>
          </a:bodyPr>
          <a:lstStyle>
            <a:lvl1pPr marL="457200" lvl="0" indent="-228600">
              <a:spcBef>
                <a:spcPts val="360"/>
              </a:spcBef>
              <a:spcAft>
                <a:spcPts val="0"/>
              </a:spcAft>
              <a:buSzPts val="1800"/>
              <a:buNone/>
              <a:defRPr sz="1800"/>
            </a:lvl1pPr>
          </a:lstStyle>
          <a:p>
            <a:pPr lvl="0"/>
            <a:r>
              <a:rPr lang="en-US"/>
              <a:t>Click to edit Master text styles</a:t>
            </a:r>
          </a:p>
        </p:txBody>
      </p:sp>
      <p:sp>
        <p:nvSpPr>
          <p:cNvPr id="14" name="Google Shape;134;p9">
            <a:extLst>
              <a:ext uri="{FF2B5EF4-FFF2-40B4-BE49-F238E27FC236}">
                <a16:creationId xmlns:a16="http://schemas.microsoft.com/office/drawing/2014/main" id="{4E09C6AF-44E8-A737-B1F1-5900E1FD3699}"/>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F740C240-C050-DE47-B37E-2F772D2EC8CA}" type="slidenum">
              <a:rPr lang="en-US"/>
              <a:pPr>
                <a:defRPr/>
              </a:pPr>
              <a:t>‹#›</a:t>
            </a:fld>
            <a:endParaRPr lang="en-US" dirty="0"/>
          </a:p>
        </p:txBody>
      </p:sp>
    </p:spTree>
    <p:extLst>
      <p:ext uri="{BB962C8B-B14F-4D97-AF65-F5344CB8AC3E}">
        <p14:creationId xmlns:p14="http://schemas.microsoft.com/office/powerpoint/2010/main" val="1367522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hapter slide">
    <p:spTree>
      <p:nvGrpSpPr>
        <p:cNvPr id="1" name=""/>
        <p:cNvGrpSpPr/>
        <p:nvPr/>
      </p:nvGrpSpPr>
      <p:grpSpPr>
        <a:xfrm>
          <a:off x="0" y="0"/>
          <a:ext cx="0" cy="0"/>
          <a:chOff x="0" y="0"/>
          <a:chExt cx="0" cy="0"/>
        </a:xfrm>
      </p:grpSpPr>
      <p:pic>
        <p:nvPicPr>
          <p:cNvPr id="2" name="Imagen 29">
            <a:extLst>
              <a:ext uri="{FF2B5EF4-FFF2-40B4-BE49-F238E27FC236}">
                <a16:creationId xmlns:a16="http://schemas.microsoft.com/office/drawing/2014/main" id="{A4840E98-7B17-9566-5E90-9A70FCDF3F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5198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30">
            <a:extLst>
              <a:ext uri="{FF2B5EF4-FFF2-40B4-BE49-F238E27FC236}">
                <a16:creationId xmlns:a16="http://schemas.microsoft.com/office/drawing/2014/main" id="{F8185540-E0DC-F9C3-97EC-1DA26E8A0F27}"/>
              </a:ext>
            </a:extLst>
          </p:cNvPr>
          <p:cNvSpPr/>
          <p:nvPr/>
        </p:nvSpPr>
        <p:spPr>
          <a:xfrm>
            <a:off x="0" y="0"/>
            <a:ext cx="9144000" cy="6858000"/>
          </a:xfrm>
          <a:prstGeom prst="rect">
            <a:avLst/>
          </a:prstGeom>
          <a:solidFill>
            <a:srgbClr val="5A2259">
              <a:alpha val="85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anchor="ctr"/>
          <a:lstStyle/>
          <a:p>
            <a:pPr algn="ctr" eaLnBrk="1" fontAlgn="auto" hangingPunct="1">
              <a:spcBef>
                <a:spcPts val="0"/>
              </a:spcBef>
              <a:spcAft>
                <a:spcPts val="0"/>
              </a:spcAft>
              <a:defRPr/>
            </a:pPr>
            <a:endParaRPr lang="en-GB" sz="1050" err="1">
              <a:solidFill>
                <a:srgbClr val="000000"/>
              </a:solidFill>
              <a:cs typeface="Arial" pitchFamily="34" charset="0"/>
            </a:endParaRPr>
          </a:p>
        </p:txBody>
      </p:sp>
      <p:sp>
        <p:nvSpPr>
          <p:cNvPr id="4" name="Rectángulo 32">
            <a:extLst>
              <a:ext uri="{FF2B5EF4-FFF2-40B4-BE49-F238E27FC236}">
                <a16:creationId xmlns:a16="http://schemas.microsoft.com/office/drawing/2014/main" id="{D96EA5D0-4832-3346-32D3-879B37A7EF48}"/>
              </a:ext>
            </a:extLst>
          </p:cNvPr>
          <p:cNvSpPr/>
          <p:nvPr/>
        </p:nvSpPr>
        <p:spPr>
          <a:xfrm>
            <a:off x="1935163" y="2900363"/>
            <a:ext cx="5624512" cy="2000250"/>
          </a:xfrm>
          <a:prstGeom prst="rect">
            <a:avLst/>
          </a:prstGeom>
          <a:noFill/>
          <a:ln w="12700" cap="flat" cmpd="sng" algn="ctr">
            <a:solidFill>
              <a:schemeClr val="bg1"/>
            </a:solidFill>
            <a:prstDash val="solid"/>
          </a:ln>
          <a:effectLst/>
        </p:spPr>
        <p:txBody>
          <a:bodyPr anchor="ctr"/>
          <a:lstStyle/>
          <a:p>
            <a:pPr algn="ctr" defTabSz="685800" eaLnBrk="1" fontAlgn="auto" hangingPunct="1">
              <a:spcBef>
                <a:spcPts val="0"/>
              </a:spcBef>
              <a:spcAft>
                <a:spcPts val="0"/>
              </a:spcAft>
              <a:defRPr/>
            </a:pPr>
            <a:endParaRPr lang="en-GB" sz="1350" kern="0">
              <a:solidFill>
                <a:prstClr val="white"/>
              </a:solidFill>
              <a:latin typeface="Franklin Gothic Book"/>
            </a:endParaRPr>
          </a:p>
        </p:txBody>
      </p:sp>
      <p:sp>
        <p:nvSpPr>
          <p:cNvPr id="5" name="Rectángulo 39">
            <a:extLst>
              <a:ext uri="{FF2B5EF4-FFF2-40B4-BE49-F238E27FC236}">
                <a16:creationId xmlns:a16="http://schemas.microsoft.com/office/drawing/2014/main" id="{585C0C61-A5BC-AA25-74C2-BC24698DE6AF}"/>
              </a:ext>
            </a:extLst>
          </p:cNvPr>
          <p:cNvSpPr/>
          <p:nvPr/>
        </p:nvSpPr>
        <p:spPr>
          <a:xfrm>
            <a:off x="0" y="6767513"/>
            <a:ext cx="9144000" cy="90487"/>
          </a:xfrm>
          <a:prstGeom prst="rect">
            <a:avLst/>
          </a:prstGeom>
          <a:gradFill>
            <a:gsLst>
              <a:gs pos="0">
                <a:schemeClr val="tx2"/>
              </a:gs>
              <a:gs pos="100000">
                <a:schemeClr val="accent6"/>
              </a:gs>
            </a:gsLst>
            <a:lin ang="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anchor="ctr"/>
          <a:lstStyle/>
          <a:p>
            <a:pPr algn="ctr" eaLnBrk="1" fontAlgn="auto" hangingPunct="1">
              <a:spcBef>
                <a:spcPts val="0"/>
              </a:spcBef>
              <a:spcAft>
                <a:spcPts val="0"/>
              </a:spcAft>
              <a:defRPr/>
            </a:pPr>
            <a:endParaRPr lang="en-GB" sz="1050" err="1">
              <a:solidFill>
                <a:srgbClr val="000000"/>
              </a:solidFill>
              <a:cs typeface="Arial" pitchFamily="34" charset="0"/>
            </a:endParaRPr>
          </a:p>
        </p:txBody>
      </p:sp>
      <p:sp>
        <p:nvSpPr>
          <p:cNvPr id="6" name="Forma libre: forma 47">
            <a:extLst>
              <a:ext uri="{FF2B5EF4-FFF2-40B4-BE49-F238E27FC236}">
                <a16:creationId xmlns:a16="http://schemas.microsoft.com/office/drawing/2014/main" id="{22FB005D-AE33-0C2C-979A-29F983563230}"/>
              </a:ext>
            </a:extLst>
          </p:cNvPr>
          <p:cNvSpPr/>
          <p:nvPr/>
        </p:nvSpPr>
        <p:spPr>
          <a:xfrm>
            <a:off x="0" y="0"/>
            <a:ext cx="3624263" cy="2779713"/>
          </a:xfrm>
          <a:custGeom>
            <a:avLst/>
            <a:gdLst>
              <a:gd name="connsiteX0" fmla="*/ 0 w 4832096"/>
              <a:gd name="connsiteY0" fmla="*/ 0 h 2779550"/>
              <a:gd name="connsiteX1" fmla="*/ 4832096 w 4832096"/>
              <a:gd name="connsiteY1" fmla="*/ 0 h 2779550"/>
              <a:gd name="connsiteX2" fmla="*/ 4822103 w 4832096"/>
              <a:gd name="connsiteY2" fmla="*/ 197896 h 2779550"/>
              <a:gd name="connsiteX3" fmla="*/ 1961275 w 4832096"/>
              <a:gd name="connsiteY3" fmla="*/ 2779550 h 2779550"/>
              <a:gd name="connsiteX4" fmla="*/ 132079 w 4832096"/>
              <a:gd name="connsiteY4" fmla="*/ 2122886 h 2779550"/>
              <a:gd name="connsiteX5" fmla="*/ 0 w 4832096"/>
              <a:gd name="connsiteY5" fmla="*/ 2002844 h 2779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2096" h="2779550">
                <a:moveTo>
                  <a:pt x="0" y="0"/>
                </a:moveTo>
                <a:lnTo>
                  <a:pt x="4832096" y="0"/>
                </a:lnTo>
                <a:lnTo>
                  <a:pt x="4822103" y="197896"/>
                </a:lnTo>
                <a:cubicBezTo>
                  <a:pt x="4674840" y="1647972"/>
                  <a:pt x="3450204" y="2779550"/>
                  <a:pt x="1961275" y="2779550"/>
                </a:cubicBezTo>
                <a:cubicBezTo>
                  <a:pt x="1266442" y="2779550"/>
                  <a:pt x="629165" y="2533118"/>
                  <a:pt x="132079" y="2122886"/>
                </a:cubicBezTo>
                <a:lnTo>
                  <a:pt x="0" y="2002844"/>
                </a:lnTo>
                <a:close/>
              </a:path>
            </a:pathLst>
          </a:custGeom>
          <a:solidFill>
            <a:schemeClr val="bg1"/>
          </a:solidFill>
          <a:ln w="9525">
            <a:noFill/>
          </a:ln>
          <a:effectLst>
            <a:outerShdw blurRad="114300" algn="ctr" rotWithShape="0">
              <a:schemeClr val="tx1">
                <a:lumMod val="85000"/>
                <a:lumOff val="1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anchor="ctr"/>
          <a:lstStyle/>
          <a:p>
            <a:pPr algn="ctr" defTabSz="342900" eaLnBrk="1" fontAlgn="auto" hangingPunct="1">
              <a:spcBef>
                <a:spcPts val="0"/>
              </a:spcBef>
              <a:spcAft>
                <a:spcPts val="0"/>
              </a:spcAft>
              <a:defRPr/>
            </a:pPr>
            <a:endParaRPr lang="en-GB" sz="1050" err="1">
              <a:solidFill>
                <a:srgbClr val="000000"/>
              </a:solidFill>
              <a:cs typeface="Arial" pitchFamily="34" charset="0"/>
            </a:endParaRPr>
          </a:p>
        </p:txBody>
      </p:sp>
      <p:pic>
        <p:nvPicPr>
          <p:cNvPr id="7" name="Picture 2">
            <a:extLst>
              <a:ext uri="{FF2B5EF4-FFF2-40B4-BE49-F238E27FC236}">
                <a16:creationId xmlns:a16="http://schemas.microsoft.com/office/drawing/2014/main" id="{3E9C9169-5010-DD88-FFBF-2B2CE8C47B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388" y="373063"/>
            <a:ext cx="2346325" cy="156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ítulo 17"/>
          <p:cNvSpPr>
            <a:spLocks noGrp="1"/>
          </p:cNvSpPr>
          <p:nvPr>
            <p:ph type="title"/>
          </p:nvPr>
        </p:nvSpPr>
        <p:spPr>
          <a:xfrm>
            <a:off x="2081696" y="3042847"/>
            <a:ext cx="5324353" cy="1754259"/>
          </a:xfrm>
          <a:prstGeom prst="rect">
            <a:avLst/>
          </a:prstGeom>
        </p:spPr>
        <p:txBody>
          <a:bodyPr>
            <a:normAutofit/>
          </a:bodyPr>
          <a:lstStyle>
            <a:lvl1pPr>
              <a:lnSpc>
                <a:spcPct val="100000"/>
              </a:lnSpc>
              <a:defRPr sz="2400" b="0" cap="all" spc="225" baseline="0">
                <a:solidFill>
                  <a:srgbClr val="FFFFFF"/>
                </a:solidFill>
              </a:defRPr>
            </a:lvl1pPr>
          </a:lstStyle>
          <a:p>
            <a:r>
              <a:rPr lang="en-US" noProof="0"/>
              <a:t>Click to edit Master title style</a:t>
            </a:r>
          </a:p>
        </p:txBody>
      </p:sp>
      <p:sp>
        <p:nvSpPr>
          <p:cNvPr id="11" name="Marcador de texto 10"/>
          <p:cNvSpPr>
            <a:spLocks noGrp="1"/>
          </p:cNvSpPr>
          <p:nvPr>
            <p:ph type="body" sz="quarter" idx="11"/>
          </p:nvPr>
        </p:nvSpPr>
        <p:spPr>
          <a:xfrm>
            <a:off x="516216" y="3867150"/>
            <a:ext cx="532655" cy="1033950"/>
          </a:xfrm>
        </p:spPr>
        <p:txBody>
          <a:bodyPr anchor="ctr">
            <a:normAutofit/>
          </a:bodyPr>
          <a:lstStyle>
            <a:lvl1pPr algn="ctr">
              <a:defRPr sz="3300" b="0">
                <a:solidFill>
                  <a:srgbClr val="5A2259"/>
                </a:solidFill>
                <a:latin typeface="Franklin Gothic Medium" panose="020B0603020102020204" pitchFamily="34" charset="0"/>
              </a:defRPr>
            </a:lvl1pPr>
          </a:lstStyle>
          <a:p>
            <a:pPr lvl="0"/>
            <a:r>
              <a:rPr lang="en-US"/>
              <a:t>Click to edit Master text styles</a:t>
            </a:r>
          </a:p>
        </p:txBody>
      </p:sp>
    </p:spTree>
    <p:extLst>
      <p:ext uri="{BB962C8B-B14F-4D97-AF65-F5344CB8AC3E}">
        <p14:creationId xmlns:p14="http://schemas.microsoft.com/office/powerpoint/2010/main" val="3003680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2" name="Google Shape;136;p10">
            <a:extLst>
              <a:ext uri="{FF2B5EF4-FFF2-40B4-BE49-F238E27FC236}">
                <a16:creationId xmlns:a16="http://schemas.microsoft.com/office/drawing/2014/main" id="{5E84C778-EE77-7B51-8F4F-9528361A5379}"/>
              </a:ext>
            </a:extLst>
          </p:cNvPr>
          <p:cNvGrpSpPr>
            <a:grpSpLocks/>
          </p:cNvGrpSpPr>
          <p:nvPr/>
        </p:nvGrpSpPr>
        <p:grpSpPr bwMode="auto">
          <a:xfrm>
            <a:off x="6884988" y="4733925"/>
            <a:ext cx="2259012" cy="2655888"/>
            <a:chOff x="6172200" y="2656118"/>
            <a:chExt cx="2971754" cy="2886151"/>
          </a:xfrm>
        </p:grpSpPr>
        <p:sp>
          <p:nvSpPr>
            <p:cNvPr id="3" name="Google Shape;137;p10">
              <a:extLst>
                <a:ext uri="{FF2B5EF4-FFF2-40B4-BE49-F238E27FC236}">
                  <a16:creationId xmlns:a16="http://schemas.microsoft.com/office/drawing/2014/main" id="{1D8E7E2D-AFDC-553C-F59D-86D7AD54F6FF}"/>
                </a:ext>
              </a:extLst>
            </p:cNvPr>
            <p:cNvSpPr>
              <a:spLocks noChangeArrowheads="1"/>
            </p:cNvSpPr>
            <p:nvPr/>
          </p:nvSpPr>
          <p:spPr bwMode="auto">
            <a:xfrm rot="9208626" flipH="1">
              <a:off x="6704734" y="4110407"/>
              <a:ext cx="484503" cy="1204144"/>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4" name="Google Shape;138;p10">
              <a:extLst>
                <a:ext uri="{FF2B5EF4-FFF2-40B4-BE49-F238E27FC236}">
                  <a16:creationId xmlns:a16="http://schemas.microsoft.com/office/drawing/2014/main" id="{A9D372A9-1976-118F-C5EE-7C077EA7DE6A}"/>
                </a:ext>
              </a:extLst>
            </p:cNvPr>
            <p:cNvSpPr/>
            <p:nvPr/>
          </p:nvSpPr>
          <p:spPr>
            <a:xfrm rot="9208633" flipH="1">
              <a:off x="7805308" y="3278892"/>
              <a:ext cx="877117" cy="2182295"/>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5" name="Google Shape;139;p10">
              <a:extLst>
                <a:ext uri="{FF2B5EF4-FFF2-40B4-BE49-F238E27FC236}">
                  <a16:creationId xmlns:a16="http://schemas.microsoft.com/office/drawing/2014/main" id="{E1650D82-D4E7-D43F-563E-3791DFE4EF99}"/>
                </a:ext>
              </a:extLst>
            </p:cNvPr>
            <p:cNvSpPr/>
            <p:nvPr/>
          </p:nvSpPr>
          <p:spPr>
            <a:xfrm rot="9208606" flipH="1">
              <a:off x="7481609" y="4277745"/>
              <a:ext cx="409321" cy="1016105"/>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6" name="Google Shape;140;p10">
              <a:extLst>
                <a:ext uri="{FF2B5EF4-FFF2-40B4-BE49-F238E27FC236}">
                  <a16:creationId xmlns:a16="http://schemas.microsoft.com/office/drawing/2014/main" id="{696BA274-597F-0A94-134B-21118AE58C44}"/>
                </a:ext>
              </a:extLst>
            </p:cNvPr>
            <p:cNvSpPr>
              <a:spLocks noChangeArrowheads="1"/>
            </p:cNvSpPr>
            <p:nvPr/>
          </p:nvSpPr>
          <p:spPr bwMode="auto">
            <a:xfrm rot="9208678" flipH="1">
              <a:off x="6287060" y="4657274"/>
              <a:ext cx="229721" cy="571020"/>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7" name="Google Shape;141;p10">
              <a:extLst>
                <a:ext uri="{FF2B5EF4-FFF2-40B4-BE49-F238E27FC236}">
                  <a16:creationId xmlns:a16="http://schemas.microsoft.com/office/drawing/2014/main" id="{00B0E461-733E-B1B2-8AF7-41FFDA620CBE}"/>
                </a:ext>
              </a:extLst>
            </p:cNvPr>
            <p:cNvSpPr>
              <a:spLocks/>
            </p:cNvSpPr>
            <p:nvPr/>
          </p:nvSpPr>
          <p:spPr bwMode="auto">
            <a:xfrm>
              <a:off x="8289303" y="2656118"/>
              <a:ext cx="854651" cy="1929080"/>
            </a:xfrm>
            <a:custGeom>
              <a:avLst/>
              <a:gdLst>
                <a:gd name="T0" fmla="*/ 433418 w 37596"/>
                <a:gd name="T1" fmla="*/ 0 h 84860"/>
                <a:gd name="T2" fmla="*/ 0 w 37596"/>
                <a:gd name="T3" fmla="*/ 207548 h 84860"/>
                <a:gd name="T4" fmla="*/ 854651 w 37596"/>
                <a:gd name="T5" fmla="*/ 1929080 h 84860"/>
                <a:gd name="T6" fmla="*/ 854651 w 37596"/>
                <a:gd name="T7" fmla="*/ 848559 h 84860"/>
                <a:gd name="T8" fmla="*/ 433418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oogle Shape;142;p10">
            <a:extLst>
              <a:ext uri="{FF2B5EF4-FFF2-40B4-BE49-F238E27FC236}">
                <a16:creationId xmlns:a16="http://schemas.microsoft.com/office/drawing/2014/main" id="{C811AA3A-C387-99A1-8006-6130220FF379}"/>
              </a:ext>
            </a:extLst>
          </p:cNvPr>
          <p:cNvGrpSpPr>
            <a:grpSpLocks/>
          </p:cNvGrpSpPr>
          <p:nvPr/>
        </p:nvGrpSpPr>
        <p:grpSpPr bwMode="auto">
          <a:xfrm>
            <a:off x="0" y="-304800"/>
            <a:ext cx="1976438" cy="1693863"/>
            <a:chOff x="-32" y="-215963"/>
            <a:chExt cx="2163561" cy="1347300"/>
          </a:xfrm>
        </p:grpSpPr>
        <p:sp>
          <p:nvSpPr>
            <p:cNvPr id="9" name="Google Shape;143;p10">
              <a:extLst>
                <a:ext uri="{FF2B5EF4-FFF2-40B4-BE49-F238E27FC236}">
                  <a16:creationId xmlns:a16="http://schemas.microsoft.com/office/drawing/2014/main" id="{3A66F9CC-F620-C8FE-2503-7BDF5B751B3C}"/>
                </a:ext>
              </a:extLst>
            </p:cNvPr>
            <p:cNvSpPr>
              <a:spLocks noChangeArrowheads="1"/>
            </p:cNvSpPr>
            <p:nvPr/>
          </p:nvSpPr>
          <p:spPr bwMode="auto">
            <a:xfrm rot="20008592" flipH="1">
              <a:off x="1362403" y="-63177"/>
              <a:ext cx="205060" cy="510131"/>
            </a:xfrm>
            <a:prstGeom prst="flowChartManualInput">
              <a:avLst/>
            </a:prstGeom>
            <a:solidFill>
              <a:schemeClr val="accent1"/>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0" name="Google Shape;144;p10">
              <a:extLst>
                <a:ext uri="{FF2B5EF4-FFF2-40B4-BE49-F238E27FC236}">
                  <a16:creationId xmlns:a16="http://schemas.microsoft.com/office/drawing/2014/main" id="{9AB1D376-B02B-FFCC-2133-181245E98178}"/>
                </a:ext>
              </a:extLst>
            </p:cNvPr>
            <p:cNvSpPr/>
            <p:nvPr/>
          </p:nvSpPr>
          <p:spPr>
            <a:xfrm rot="-1591371" flipH="1">
              <a:off x="239784" y="-151566"/>
              <a:ext cx="434450" cy="1080871"/>
            </a:xfrm>
            <a:prstGeom prst="flowChartManualInput">
              <a:avLst/>
            </a:prstGeom>
            <a:solidFill>
              <a:schemeClr val="accent4"/>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1" name="Google Shape;145;p10">
              <a:extLst>
                <a:ext uri="{FF2B5EF4-FFF2-40B4-BE49-F238E27FC236}">
                  <a16:creationId xmlns:a16="http://schemas.microsoft.com/office/drawing/2014/main" id="{2733EA0E-7920-027F-F8EA-4685B8870BD3}"/>
                </a:ext>
              </a:extLst>
            </p:cNvPr>
            <p:cNvSpPr/>
            <p:nvPr/>
          </p:nvSpPr>
          <p:spPr>
            <a:xfrm rot="-1591339" flipH="1">
              <a:off x="893197" y="-169244"/>
              <a:ext cx="503962" cy="1253860"/>
            </a:xfrm>
            <a:prstGeom prst="flowChartManualInput">
              <a:avLst/>
            </a:prstGeom>
            <a:solidFill>
              <a:schemeClr val="accent3"/>
            </a:solidFill>
            <a:ln>
              <a:noFill/>
            </a:ln>
          </p:spPr>
          <p:txBody>
            <a:bodyPr spcFirstLastPara="1" lIns="91425" tIns="91425" rIns="91425" bIns="91425" anchor="ctr"/>
            <a:lstStyle/>
            <a:p>
              <a:pPr eaLnBrk="1" fontAlgn="auto" hangingPunct="1">
                <a:spcBef>
                  <a:spcPts val="0"/>
                </a:spcBef>
                <a:spcAft>
                  <a:spcPts val="0"/>
                </a:spcAft>
                <a:defRPr/>
              </a:pPr>
              <a:endParaRPr>
                <a:latin typeface="+mn-lt"/>
              </a:endParaRPr>
            </a:p>
          </p:txBody>
        </p:sp>
        <p:sp>
          <p:nvSpPr>
            <p:cNvPr id="12" name="Google Shape;146;p10">
              <a:extLst>
                <a:ext uri="{FF2B5EF4-FFF2-40B4-BE49-F238E27FC236}">
                  <a16:creationId xmlns:a16="http://schemas.microsoft.com/office/drawing/2014/main" id="{1EDCCD2C-7B77-0FB8-A985-AD5D40D68974}"/>
                </a:ext>
              </a:extLst>
            </p:cNvPr>
            <p:cNvSpPr>
              <a:spLocks noChangeArrowheads="1"/>
            </p:cNvSpPr>
            <p:nvPr/>
          </p:nvSpPr>
          <p:spPr bwMode="auto">
            <a:xfrm rot="20008678" flipH="1">
              <a:off x="1817706" y="-75804"/>
              <a:ext cx="231128" cy="570741"/>
            </a:xfrm>
            <a:prstGeom prst="flowChartManualInput">
              <a:avLst/>
            </a:prstGeom>
            <a:solidFill>
              <a:schemeClr val="accent2"/>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3" name="Google Shape;147;p10">
              <a:extLst>
                <a:ext uri="{FF2B5EF4-FFF2-40B4-BE49-F238E27FC236}">
                  <a16:creationId xmlns:a16="http://schemas.microsoft.com/office/drawing/2014/main" id="{D5F09F59-AE3C-09BB-4F19-6C08317B5528}"/>
                </a:ext>
              </a:extLst>
            </p:cNvPr>
            <p:cNvSpPr>
              <a:spLocks/>
            </p:cNvSpPr>
            <p:nvPr/>
          </p:nvSpPr>
          <p:spPr bwMode="auto">
            <a:xfrm rot="10800000">
              <a:off x="-32" y="70725"/>
              <a:ext cx="380284" cy="858147"/>
            </a:xfrm>
            <a:custGeom>
              <a:avLst/>
              <a:gdLst>
                <a:gd name="T0" fmla="*/ 192853 w 37596"/>
                <a:gd name="T1" fmla="*/ 0 h 84860"/>
                <a:gd name="T2" fmla="*/ 0 w 37596"/>
                <a:gd name="T3" fmla="*/ 92327 h 84860"/>
                <a:gd name="T4" fmla="*/ 380284 w 37596"/>
                <a:gd name="T5" fmla="*/ 858147 h 84860"/>
                <a:gd name="T6" fmla="*/ 380284 w 37596"/>
                <a:gd name="T7" fmla="*/ 377480 h 84860"/>
                <a:gd name="T8" fmla="*/ 192853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4" name="Google Shape;148;p10">
            <a:extLst>
              <a:ext uri="{FF2B5EF4-FFF2-40B4-BE49-F238E27FC236}">
                <a16:creationId xmlns:a16="http://schemas.microsoft.com/office/drawing/2014/main" id="{B6577019-16B6-C4DB-306B-646A7DC400BC}"/>
              </a:ext>
            </a:extLst>
          </p:cNvPr>
          <p:cNvSpPr txBox="1">
            <a:spLocks noGrp="1"/>
          </p:cNvSpPr>
          <p:nvPr>
            <p:ph type="sldNum" idx="10"/>
          </p:nvPr>
        </p:nvSpPr>
        <p:spPr/>
        <p:txBody>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defRPr/>
            </a:pPr>
            <a:fld id="{52E3E769-16D4-3745-9212-F70ACBE3889B}" type="slidenum">
              <a:rPr lang="vi-VN"/>
              <a:pPr>
                <a:defRPr/>
              </a:pPr>
              <a:t>‹#›</a:t>
            </a:fld>
            <a:endParaRPr lang="vi-VN"/>
          </a:p>
        </p:txBody>
      </p:sp>
    </p:spTree>
    <p:extLst>
      <p:ext uri="{BB962C8B-B14F-4D97-AF65-F5344CB8AC3E}">
        <p14:creationId xmlns:p14="http://schemas.microsoft.com/office/powerpoint/2010/main" val="27483403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ransparent Shapes">
  <p:cSld name="Transparent Shapes">
    <p:bg>
      <p:bgPr>
        <a:solidFill>
          <a:schemeClr val="accent1"/>
        </a:solidFill>
        <a:effectLst/>
      </p:bgPr>
    </p:bg>
    <p:spTree>
      <p:nvGrpSpPr>
        <p:cNvPr id="1" name="Shape 149"/>
        <p:cNvGrpSpPr/>
        <p:nvPr/>
      </p:nvGrpSpPr>
      <p:grpSpPr>
        <a:xfrm>
          <a:off x="0" y="0"/>
          <a:ext cx="0" cy="0"/>
          <a:chOff x="0" y="0"/>
          <a:chExt cx="0" cy="0"/>
        </a:xfrm>
      </p:grpSpPr>
      <p:grpSp>
        <p:nvGrpSpPr>
          <p:cNvPr id="2" name="Google Shape;150;p11">
            <a:extLst>
              <a:ext uri="{FF2B5EF4-FFF2-40B4-BE49-F238E27FC236}">
                <a16:creationId xmlns:a16="http://schemas.microsoft.com/office/drawing/2014/main" id="{D6CF1EFF-9AED-DBCC-BB0D-80BF7BB7DE98}"/>
              </a:ext>
            </a:extLst>
          </p:cNvPr>
          <p:cNvGrpSpPr>
            <a:grpSpLocks/>
          </p:cNvGrpSpPr>
          <p:nvPr/>
        </p:nvGrpSpPr>
        <p:grpSpPr bwMode="auto">
          <a:xfrm>
            <a:off x="6477000" y="4419600"/>
            <a:ext cx="2667000" cy="2970213"/>
            <a:chOff x="6172200" y="2656118"/>
            <a:chExt cx="2971754" cy="2886151"/>
          </a:xfrm>
        </p:grpSpPr>
        <p:sp>
          <p:nvSpPr>
            <p:cNvPr id="3" name="Google Shape;151;p11">
              <a:extLst>
                <a:ext uri="{FF2B5EF4-FFF2-40B4-BE49-F238E27FC236}">
                  <a16:creationId xmlns:a16="http://schemas.microsoft.com/office/drawing/2014/main" id="{DFD13C4B-CD33-6152-C0D0-BC05818AE2F4}"/>
                </a:ext>
              </a:extLst>
            </p:cNvPr>
            <p:cNvSpPr>
              <a:spLocks noChangeArrowheads="1"/>
            </p:cNvSpPr>
            <p:nvPr/>
          </p:nvSpPr>
          <p:spPr bwMode="auto">
            <a:xfrm rot="9208626" flipH="1">
              <a:off x="6704640" y="4110763"/>
              <a:ext cx="484679" cy="1203205"/>
            </a:xfrm>
            <a:prstGeom prst="flowChartManualInput">
              <a:avLst/>
            </a:prstGeom>
            <a:solidFill>
              <a:srgbClr val="FFFFFF">
                <a:alpha val="33333"/>
              </a:srgbClr>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4" name="Google Shape;152;p11">
              <a:extLst>
                <a:ext uri="{FF2B5EF4-FFF2-40B4-BE49-F238E27FC236}">
                  <a16:creationId xmlns:a16="http://schemas.microsoft.com/office/drawing/2014/main" id="{0475EF81-2071-7F57-A3F5-E986AD67BC6E}"/>
                </a:ext>
              </a:extLst>
            </p:cNvPr>
            <p:cNvSpPr>
              <a:spLocks noChangeArrowheads="1"/>
            </p:cNvSpPr>
            <p:nvPr/>
          </p:nvSpPr>
          <p:spPr bwMode="auto">
            <a:xfrm rot="9208633" flipH="1">
              <a:off x="7804896" y="3279317"/>
              <a:ext cx="877375" cy="2181196"/>
            </a:xfrm>
            <a:prstGeom prst="flowChartManualInput">
              <a:avLst/>
            </a:prstGeom>
            <a:solidFill>
              <a:srgbClr val="FFFFFF">
                <a:alpha val="33333"/>
              </a:srgbClr>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5" name="Google Shape;153;p11">
              <a:extLst>
                <a:ext uri="{FF2B5EF4-FFF2-40B4-BE49-F238E27FC236}">
                  <a16:creationId xmlns:a16="http://schemas.microsoft.com/office/drawing/2014/main" id="{6111A499-2B9E-3CE1-FD0B-6B4341D3FCB5}"/>
                </a:ext>
              </a:extLst>
            </p:cNvPr>
            <p:cNvSpPr>
              <a:spLocks noChangeArrowheads="1"/>
            </p:cNvSpPr>
            <p:nvPr/>
          </p:nvSpPr>
          <p:spPr bwMode="auto">
            <a:xfrm rot="9208606" flipH="1">
              <a:off x="7481187" y="4277361"/>
              <a:ext cx="408617" cy="1016554"/>
            </a:xfrm>
            <a:prstGeom prst="flowChartManualInput">
              <a:avLst/>
            </a:prstGeom>
            <a:solidFill>
              <a:srgbClr val="FFFFFF">
                <a:alpha val="33333"/>
              </a:srgbClr>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6" name="Google Shape;154;p11">
              <a:extLst>
                <a:ext uri="{FF2B5EF4-FFF2-40B4-BE49-F238E27FC236}">
                  <a16:creationId xmlns:a16="http://schemas.microsoft.com/office/drawing/2014/main" id="{0986BDF1-1D10-24B7-C881-DBCC21859ED8}"/>
                </a:ext>
              </a:extLst>
            </p:cNvPr>
            <p:cNvSpPr>
              <a:spLocks noChangeArrowheads="1"/>
            </p:cNvSpPr>
            <p:nvPr/>
          </p:nvSpPr>
          <p:spPr bwMode="auto">
            <a:xfrm rot="9208678" flipH="1">
              <a:off x="6287179" y="4658375"/>
              <a:ext cx="229957" cy="570751"/>
            </a:xfrm>
            <a:prstGeom prst="flowChartManualInput">
              <a:avLst/>
            </a:prstGeom>
            <a:solidFill>
              <a:srgbClr val="FFFFFF">
                <a:alpha val="33333"/>
              </a:srgbClr>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7" name="Google Shape;155;p11">
              <a:extLst>
                <a:ext uri="{FF2B5EF4-FFF2-40B4-BE49-F238E27FC236}">
                  <a16:creationId xmlns:a16="http://schemas.microsoft.com/office/drawing/2014/main" id="{C9EE5403-90FA-A2E5-3555-F385DFB19BD6}"/>
                </a:ext>
              </a:extLst>
            </p:cNvPr>
            <p:cNvSpPr>
              <a:spLocks/>
            </p:cNvSpPr>
            <p:nvPr/>
          </p:nvSpPr>
          <p:spPr bwMode="auto">
            <a:xfrm>
              <a:off x="8289303" y="2656118"/>
              <a:ext cx="854651" cy="1929080"/>
            </a:xfrm>
            <a:custGeom>
              <a:avLst/>
              <a:gdLst>
                <a:gd name="T0" fmla="*/ 433418 w 37596"/>
                <a:gd name="T1" fmla="*/ 0 h 84860"/>
                <a:gd name="T2" fmla="*/ 0 w 37596"/>
                <a:gd name="T3" fmla="*/ 207548 h 84860"/>
                <a:gd name="T4" fmla="*/ 854651 w 37596"/>
                <a:gd name="T5" fmla="*/ 1929080 h 84860"/>
                <a:gd name="T6" fmla="*/ 854651 w 37596"/>
                <a:gd name="T7" fmla="*/ 848559 h 84860"/>
                <a:gd name="T8" fmla="*/ 433418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rgbClr val="FFFFFF">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8" name="Google Shape;156;p11">
            <a:extLst>
              <a:ext uri="{FF2B5EF4-FFF2-40B4-BE49-F238E27FC236}">
                <a16:creationId xmlns:a16="http://schemas.microsoft.com/office/drawing/2014/main" id="{4D4248D8-9FAB-0AB5-B956-5773F7135EA2}"/>
              </a:ext>
            </a:extLst>
          </p:cNvPr>
          <p:cNvGrpSpPr>
            <a:grpSpLocks/>
          </p:cNvGrpSpPr>
          <p:nvPr/>
        </p:nvGrpSpPr>
        <p:grpSpPr bwMode="auto">
          <a:xfrm>
            <a:off x="0" y="-304800"/>
            <a:ext cx="2133600" cy="1752600"/>
            <a:chOff x="-32" y="-215963"/>
            <a:chExt cx="2163561" cy="1347300"/>
          </a:xfrm>
        </p:grpSpPr>
        <p:sp>
          <p:nvSpPr>
            <p:cNvPr id="9" name="Google Shape;157;p11">
              <a:extLst>
                <a:ext uri="{FF2B5EF4-FFF2-40B4-BE49-F238E27FC236}">
                  <a16:creationId xmlns:a16="http://schemas.microsoft.com/office/drawing/2014/main" id="{489B9608-3A32-D98C-4446-4B0504F55604}"/>
                </a:ext>
              </a:extLst>
            </p:cNvPr>
            <p:cNvSpPr>
              <a:spLocks noChangeArrowheads="1"/>
            </p:cNvSpPr>
            <p:nvPr/>
          </p:nvSpPr>
          <p:spPr bwMode="auto">
            <a:xfrm rot="20008592" flipH="1">
              <a:off x="1361852" y="-63416"/>
              <a:ext cx="206053" cy="510120"/>
            </a:xfrm>
            <a:prstGeom prst="flowChartManualInput">
              <a:avLst/>
            </a:prstGeom>
            <a:solidFill>
              <a:srgbClr val="FFFFFF">
                <a:alpha val="33333"/>
              </a:srgbClr>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0" name="Google Shape;158;p11">
              <a:extLst>
                <a:ext uri="{FF2B5EF4-FFF2-40B4-BE49-F238E27FC236}">
                  <a16:creationId xmlns:a16="http://schemas.microsoft.com/office/drawing/2014/main" id="{D3E46995-4112-4F3F-F7A6-D749F0F6A914}"/>
                </a:ext>
              </a:extLst>
            </p:cNvPr>
            <p:cNvSpPr>
              <a:spLocks noChangeArrowheads="1"/>
            </p:cNvSpPr>
            <p:nvPr/>
          </p:nvSpPr>
          <p:spPr bwMode="auto">
            <a:xfrm rot="20008629" flipH="1">
              <a:off x="239828" y="-151283"/>
              <a:ext cx="434644" cy="1080037"/>
            </a:xfrm>
            <a:prstGeom prst="flowChartManualInput">
              <a:avLst/>
            </a:prstGeom>
            <a:solidFill>
              <a:srgbClr val="FFFFFF">
                <a:alpha val="33333"/>
              </a:srgbClr>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1" name="Google Shape;159;p11">
              <a:extLst>
                <a:ext uri="{FF2B5EF4-FFF2-40B4-BE49-F238E27FC236}">
                  <a16:creationId xmlns:a16="http://schemas.microsoft.com/office/drawing/2014/main" id="{89C61CEB-CF55-30F1-8FB2-1E680DA64B74}"/>
                </a:ext>
              </a:extLst>
            </p:cNvPr>
            <p:cNvSpPr>
              <a:spLocks noChangeArrowheads="1"/>
            </p:cNvSpPr>
            <p:nvPr/>
          </p:nvSpPr>
          <p:spPr bwMode="auto">
            <a:xfrm rot="20008661" flipH="1">
              <a:off x="891793" y="-169589"/>
              <a:ext cx="505475" cy="1254551"/>
            </a:xfrm>
            <a:prstGeom prst="flowChartManualInput">
              <a:avLst/>
            </a:prstGeom>
            <a:solidFill>
              <a:srgbClr val="FFFFFF">
                <a:alpha val="33333"/>
              </a:srgbClr>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2" name="Google Shape;160;p11">
              <a:extLst>
                <a:ext uri="{FF2B5EF4-FFF2-40B4-BE49-F238E27FC236}">
                  <a16:creationId xmlns:a16="http://schemas.microsoft.com/office/drawing/2014/main" id="{0608640B-9011-0DD2-A308-5FD7AA564D5C}"/>
                </a:ext>
              </a:extLst>
            </p:cNvPr>
            <p:cNvSpPr>
              <a:spLocks noChangeArrowheads="1"/>
            </p:cNvSpPr>
            <p:nvPr/>
          </p:nvSpPr>
          <p:spPr bwMode="auto">
            <a:xfrm rot="20008678" flipH="1">
              <a:off x="1819033" y="-76840"/>
              <a:ext cx="228591" cy="571138"/>
            </a:xfrm>
            <a:prstGeom prst="flowChartManualInput">
              <a:avLst/>
            </a:prstGeom>
            <a:solidFill>
              <a:srgbClr val="FFFFFF">
                <a:alpha val="33333"/>
              </a:srgbClr>
            </a:solidFill>
            <a:ln>
              <a:noFill/>
            </a:ln>
          </p:spPr>
          <p:txBody>
            <a:bodyPr lIns="91425" tIns="91425" rIns="91425" bIns="91425"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defRPr/>
              </a:pPr>
              <a:endParaRPr lang="vi-VN" altLang="vi-VN"/>
            </a:p>
          </p:txBody>
        </p:sp>
        <p:sp>
          <p:nvSpPr>
            <p:cNvPr id="13" name="Google Shape;161;p11">
              <a:extLst>
                <a:ext uri="{FF2B5EF4-FFF2-40B4-BE49-F238E27FC236}">
                  <a16:creationId xmlns:a16="http://schemas.microsoft.com/office/drawing/2014/main" id="{2D7735AE-C60B-2560-EDF7-C952D2ED5D6A}"/>
                </a:ext>
              </a:extLst>
            </p:cNvPr>
            <p:cNvSpPr>
              <a:spLocks/>
            </p:cNvSpPr>
            <p:nvPr/>
          </p:nvSpPr>
          <p:spPr bwMode="auto">
            <a:xfrm rot="10800000">
              <a:off x="-32" y="70725"/>
              <a:ext cx="380284" cy="858147"/>
            </a:xfrm>
            <a:custGeom>
              <a:avLst/>
              <a:gdLst>
                <a:gd name="T0" fmla="*/ 192853 w 37596"/>
                <a:gd name="T1" fmla="*/ 0 h 84860"/>
                <a:gd name="T2" fmla="*/ 0 w 37596"/>
                <a:gd name="T3" fmla="*/ 92327 h 84860"/>
                <a:gd name="T4" fmla="*/ 380284 w 37596"/>
                <a:gd name="T5" fmla="*/ 858147 h 84860"/>
                <a:gd name="T6" fmla="*/ 380284 w 37596"/>
                <a:gd name="T7" fmla="*/ 377480 h 84860"/>
                <a:gd name="T8" fmla="*/ 192853 w 37596"/>
                <a:gd name="T9" fmla="*/ 0 h 84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7596" h="84860" extrusionOk="0">
                  <a:moveTo>
                    <a:pt x="19066" y="0"/>
                  </a:moveTo>
                  <a:lnTo>
                    <a:pt x="0" y="9130"/>
                  </a:lnTo>
                  <a:lnTo>
                    <a:pt x="37596" y="84860"/>
                  </a:lnTo>
                  <a:lnTo>
                    <a:pt x="37596" y="37328"/>
                  </a:lnTo>
                  <a:lnTo>
                    <a:pt x="19066" y="0"/>
                  </a:lnTo>
                  <a:close/>
                </a:path>
              </a:pathLst>
            </a:custGeom>
            <a:solidFill>
              <a:srgbClr val="FFFFFF">
                <a:alpha val="33333"/>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4" name="Google Shape;162;p11">
            <a:extLst>
              <a:ext uri="{FF2B5EF4-FFF2-40B4-BE49-F238E27FC236}">
                <a16:creationId xmlns:a16="http://schemas.microsoft.com/office/drawing/2014/main" id="{2B304FAC-B8FA-FB9D-DBA8-68A1A5401067}"/>
              </a:ext>
            </a:extLst>
          </p:cNvPr>
          <p:cNvSpPr txBox="1">
            <a:spLocks noGrp="1"/>
          </p:cNvSpPr>
          <p:nvPr>
            <p:ph type="sldNum" idx="10"/>
          </p:nvPr>
        </p:nvSpPr>
        <p:spPr/>
        <p:txBody>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a:defRPr/>
            </a:pPr>
            <a:fld id="{E09C0F33-743F-D64A-961D-BCB1339CCE46}" type="slidenum">
              <a:rPr lang="en-US"/>
              <a:pPr>
                <a:defRPr/>
              </a:pPr>
              <a:t>‹#›</a:t>
            </a:fld>
            <a:endParaRPr lang="en-US" dirty="0"/>
          </a:p>
        </p:txBody>
      </p:sp>
    </p:spTree>
    <p:extLst>
      <p:ext uri="{BB962C8B-B14F-4D97-AF65-F5344CB8AC3E}">
        <p14:creationId xmlns:p14="http://schemas.microsoft.com/office/powerpoint/2010/main" val="358444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sp>
        <p:nvSpPr>
          <p:cNvPr id="24" name="Título 17"/>
          <p:cNvSpPr>
            <a:spLocks noGrp="1"/>
          </p:cNvSpPr>
          <p:nvPr>
            <p:ph type="title"/>
          </p:nvPr>
        </p:nvSpPr>
        <p:spPr>
          <a:xfrm>
            <a:off x="1920610" y="1883917"/>
            <a:ext cx="6085706" cy="1991934"/>
          </a:xfrm>
          <a:prstGeom prst="rect">
            <a:avLst/>
          </a:prstGeom>
        </p:spPr>
        <p:txBody>
          <a:bodyPr>
            <a:normAutofit/>
          </a:bodyPr>
          <a:lstStyle>
            <a:lvl1pPr>
              <a:lnSpc>
                <a:spcPts val="2025"/>
              </a:lnSpc>
              <a:defRPr sz="2100" b="0" cap="all" spc="225" baseline="0">
                <a:solidFill>
                  <a:srgbClr val="FFFFFF"/>
                </a:solidFill>
              </a:defRPr>
            </a:lvl1pPr>
          </a:lstStyle>
          <a:p>
            <a:r>
              <a:rPr lang="en-US" noProof="0"/>
              <a:t>Click to edit Master title style</a:t>
            </a:r>
            <a:endParaRPr lang="en-US" noProof="0" dirty="0"/>
          </a:p>
        </p:txBody>
      </p:sp>
    </p:spTree>
    <p:extLst>
      <p:ext uri="{BB962C8B-B14F-4D97-AF65-F5344CB8AC3E}">
        <p14:creationId xmlns:p14="http://schemas.microsoft.com/office/powerpoint/2010/main" val="1928425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B424D6C5-3888-E3EA-24DE-15DAE28B5E6E}"/>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5128" name="Object 2" hidden="1">
                        <a:extLst>
                          <a:ext uri="{FF2B5EF4-FFF2-40B4-BE49-F238E27FC236}">
                            <a16:creationId xmlns:a16="http://schemas.microsoft.com/office/drawing/2014/main" id="{8DBA31A9-EC33-34BD-F81F-5CC9EEA779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 name="Marcador de texto 11"/>
          <p:cNvSpPr>
            <a:spLocks noGrp="1"/>
          </p:cNvSpPr>
          <p:nvPr>
            <p:ph type="body" sz="quarter" idx="10"/>
          </p:nvPr>
        </p:nvSpPr>
        <p:spPr>
          <a:xfrm>
            <a:off x="483252" y="757831"/>
            <a:ext cx="7830000" cy="381159"/>
          </a:xfrm>
        </p:spPr>
        <p:txBody>
          <a:bodyPr/>
          <a:lstStyle>
            <a:lvl1pPr>
              <a:defRPr sz="1650" b="0" cap="all" spc="225" baseline="0">
                <a:solidFill>
                  <a:srgbClr val="5A2259"/>
                </a:solidFill>
                <a:latin typeface="Franklin Gothic Medium" panose="020B0603020102020204" pitchFamily="34" charset="0"/>
              </a:defRPr>
            </a:lvl1pPr>
          </a:lstStyle>
          <a:p>
            <a:pPr lvl="0"/>
            <a:r>
              <a:rPr lang="en-US" noProof="0"/>
              <a:t>Click to edit Master text styles</a:t>
            </a:r>
          </a:p>
        </p:txBody>
      </p:sp>
      <p:sp>
        <p:nvSpPr>
          <p:cNvPr id="13" name="Título 12"/>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4102657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Blank slide">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EBBD8FA0-D472-6E50-FC1A-90630714CC92}"/>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6152" name="Object 2" hidden="1">
                        <a:extLst>
                          <a:ext uri="{FF2B5EF4-FFF2-40B4-BE49-F238E27FC236}">
                            <a16:creationId xmlns:a16="http://schemas.microsoft.com/office/drawing/2014/main" id="{0C86C718-B704-B709-679D-60F00E65B2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Marcador de texto 11"/>
          <p:cNvSpPr>
            <a:spLocks noGrp="1"/>
          </p:cNvSpPr>
          <p:nvPr>
            <p:ph type="body" sz="quarter" idx="10"/>
          </p:nvPr>
        </p:nvSpPr>
        <p:spPr>
          <a:xfrm>
            <a:off x="483252" y="591305"/>
            <a:ext cx="7830000" cy="381159"/>
          </a:xfrm>
        </p:spPr>
        <p:txBody>
          <a:bodyPr anchor="ctr"/>
          <a:lstStyle>
            <a:lvl1pPr>
              <a:defRPr sz="1650" b="0" cap="all" spc="225" baseline="0">
                <a:solidFill>
                  <a:srgbClr val="5A2259"/>
                </a:solidFill>
                <a:latin typeface="Franklin Gothic Medium" panose="020B06030201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296962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with photo">
    <p:spTree>
      <p:nvGrpSpPr>
        <p:cNvPr id="1" name=""/>
        <p:cNvGrpSpPr/>
        <p:nvPr/>
      </p:nvGrpSpPr>
      <p:grpSpPr>
        <a:xfrm>
          <a:off x="0" y="0"/>
          <a:ext cx="0" cy="0"/>
          <a:chOff x="0" y="0"/>
          <a:chExt cx="0" cy="0"/>
        </a:xfrm>
      </p:grpSpPr>
      <p:graphicFrame>
        <p:nvGraphicFramePr>
          <p:cNvPr id="2" name="Object 2" hidden="1">
            <a:extLst>
              <a:ext uri="{FF2B5EF4-FFF2-40B4-BE49-F238E27FC236}">
                <a16:creationId xmlns:a16="http://schemas.microsoft.com/office/drawing/2014/main" id="{3C40EEA5-C849-68AF-23D0-C8169BBC7F87}"/>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100" imgH="38100" progId="TCLayout.ActiveDocument.1">
                  <p:embed/>
                </p:oleObj>
              </mc:Choice>
              <mc:Fallback>
                <p:oleObj name="think-cell Slide" r:id="rId3" imgW="38100" imgH="38100" progId="TCLayout.ActiveDocument.1">
                  <p:embed/>
                  <p:pic>
                    <p:nvPicPr>
                      <p:cNvPr id="7176" name="Object 2" hidden="1">
                        <a:extLst>
                          <a:ext uri="{FF2B5EF4-FFF2-40B4-BE49-F238E27FC236}">
                            <a16:creationId xmlns:a16="http://schemas.microsoft.com/office/drawing/2014/main" id="{DABF652C-8C78-8393-AE6E-D2C881D08D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Rectángulo 33">
            <a:extLst>
              <a:ext uri="{FF2B5EF4-FFF2-40B4-BE49-F238E27FC236}">
                <a16:creationId xmlns:a16="http://schemas.microsoft.com/office/drawing/2014/main" id="{887C106E-B817-75DC-434C-EDA17967CA67}"/>
              </a:ext>
            </a:extLst>
          </p:cNvPr>
          <p:cNvSpPr/>
          <p:nvPr/>
        </p:nvSpPr>
        <p:spPr>
          <a:xfrm>
            <a:off x="0" y="1431925"/>
            <a:ext cx="9144000" cy="4783138"/>
          </a:xfrm>
          <a:prstGeom prst="rect">
            <a:avLst/>
          </a:prstGeom>
          <a:solidFill>
            <a:srgbClr val="8C9EAB">
              <a:alpha val="10000"/>
            </a:srgbClr>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anchor="ctr"/>
          <a:lstStyle/>
          <a:p>
            <a:pPr algn="ctr" defTabSz="342900" eaLnBrk="1" fontAlgn="auto" hangingPunct="1">
              <a:spcBef>
                <a:spcPts val="0"/>
              </a:spcBef>
              <a:spcAft>
                <a:spcPts val="0"/>
              </a:spcAft>
              <a:defRPr/>
            </a:pPr>
            <a:endParaRPr lang="en-GB" sz="1050" err="1">
              <a:solidFill>
                <a:srgbClr val="000000"/>
              </a:solidFill>
              <a:cs typeface="Arial" pitchFamily="34" charset="0"/>
            </a:endParaRPr>
          </a:p>
        </p:txBody>
      </p:sp>
      <p:sp>
        <p:nvSpPr>
          <p:cNvPr id="5" name="Forma libre: forma 34">
            <a:extLst>
              <a:ext uri="{FF2B5EF4-FFF2-40B4-BE49-F238E27FC236}">
                <a16:creationId xmlns:a16="http://schemas.microsoft.com/office/drawing/2014/main" id="{2625DF5D-77AF-B280-769B-8F0E5A7D5C1A}"/>
              </a:ext>
            </a:extLst>
          </p:cNvPr>
          <p:cNvSpPr/>
          <p:nvPr/>
        </p:nvSpPr>
        <p:spPr>
          <a:xfrm flipH="1">
            <a:off x="0" y="-48126"/>
            <a:ext cx="3033920" cy="6906124"/>
          </a:xfrm>
          <a:custGeom>
            <a:avLst/>
            <a:gdLst>
              <a:gd name="connsiteX0" fmla="*/ 1135685 w 5404022"/>
              <a:gd name="connsiteY0" fmla="*/ 0 h 6857998"/>
              <a:gd name="connsiteX1" fmla="*/ 5404022 w 5404022"/>
              <a:gd name="connsiteY1" fmla="*/ 0 h 6857998"/>
              <a:gd name="connsiteX2" fmla="*/ 5404022 w 5404022"/>
              <a:gd name="connsiteY2" fmla="*/ 6857998 h 6857998"/>
              <a:gd name="connsiteX3" fmla="*/ 2689453 w 5404022"/>
              <a:gd name="connsiteY3" fmla="*/ 6857998 h 6857998"/>
              <a:gd name="connsiteX4" fmla="*/ 2607100 w 5404022"/>
              <a:gd name="connsiteY4" fmla="*/ 6825527 h 6857998"/>
              <a:gd name="connsiteX5" fmla="*/ 0 w 5404022"/>
              <a:gd name="connsiteY5" fmla="*/ 2892328 h 6857998"/>
              <a:gd name="connsiteX6" fmla="*/ 974753 w 5404022"/>
              <a:gd name="connsiteY6" fmla="*/ 17707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4022" h="6857998">
                <a:moveTo>
                  <a:pt x="1135685" y="0"/>
                </a:moveTo>
                <a:lnTo>
                  <a:pt x="5404022" y="0"/>
                </a:lnTo>
                <a:lnTo>
                  <a:pt x="5404022" y="6857998"/>
                </a:lnTo>
                <a:lnTo>
                  <a:pt x="2689453" y="6857998"/>
                </a:lnTo>
                <a:lnTo>
                  <a:pt x="2607100" y="6825527"/>
                </a:lnTo>
                <a:cubicBezTo>
                  <a:pt x="1075017" y="6177511"/>
                  <a:pt x="0" y="4660461"/>
                  <a:pt x="0" y="2892328"/>
                </a:cubicBezTo>
                <a:cubicBezTo>
                  <a:pt x="0" y="1860918"/>
                  <a:pt x="365805" y="914944"/>
                  <a:pt x="974753" y="177070"/>
                </a:cubicBezTo>
                <a:close/>
              </a:path>
            </a:pathLst>
          </a:custGeom>
          <a:noFill/>
          <a:ln w="12700">
            <a:gradFill>
              <a:gsLst>
                <a:gs pos="0">
                  <a:schemeClr val="accent6"/>
                </a:gs>
                <a:gs pos="100000">
                  <a:srgbClr val="43ABB6"/>
                </a:gs>
              </a:gsLst>
              <a:lin ang="5400000" scaled="1"/>
            </a:gradFill>
          </a:ln>
          <a:effectLst>
            <a:outerShdw blurRad="114300" dist="38100" dir="360000" algn="tl" rotWithShape="0">
              <a:prstClr val="black">
                <a:alpha val="13000"/>
              </a:prstClr>
            </a:outerShdw>
          </a:effectLst>
        </p:spPr>
        <p:style>
          <a:lnRef idx="1">
            <a:schemeClr val="accent1"/>
          </a:lnRef>
          <a:fillRef idx="3">
            <a:schemeClr val="accent1"/>
          </a:fillRef>
          <a:effectRef idx="2">
            <a:schemeClr val="accent1"/>
          </a:effectRef>
          <a:fontRef idx="minor">
            <a:schemeClr val="lt1"/>
          </a:fontRef>
        </p:style>
        <p:txBody>
          <a:bodyPr tIns="81000"/>
          <a:lstStyle/>
          <a:p>
            <a:pPr algn="ctr" defTabSz="342900" eaLnBrk="1" fontAlgn="auto" hangingPunct="1">
              <a:spcBef>
                <a:spcPts val="0"/>
              </a:spcBef>
              <a:spcAft>
                <a:spcPts val="0"/>
              </a:spcAft>
              <a:defRPr/>
            </a:pPr>
            <a:endParaRPr lang="en-GB" sz="900" b="1" spc="75" err="1">
              <a:solidFill>
                <a:srgbClr val="4C5B68"/>
              </a:solidFill>
              <a:cs typeface="Arial" panose="020B0604020202020204" pitchFamily="34" charset="0"/>
            </a:endParaRPr>
          </a:p>
        </p:txBody>
      </p:sp>
      <p:sp>
        <p:nvSpPr>
          <p:cNvPr id="6" name="Slide Number Placeholder 5">
            <a:extLst>
              <a:ext uri="{FF2B5EF4-FFF2-40B4-BE49-F238E27FC236}">
                <a16:creationId xmlns:a16="http://schemas.microsoft.com/office/drawing/2014/main" id="{A25F7816-926B-0001-6272-BFCF9BB852B1}"/>
              </a:ext>
            </a:extLst>
          </p:cNvPr>
          <p:cNvSpPr txBox="1">
            <a:spLocks/>
          </p:cNvSpPr>
          <p:nvPr/>
        </p:nvSpPr>
        <p:spPr>
          <a:xfrm>
            <a:off x="420688" y="6483350"/>
            <a:ext cx="176212" cy="133350"/>
          </a:xfrm>
          <a:prstGeom prst="rect">
            <a:avLst/>
          </a:prstGeom>
        </p:spPr>
        <p:txBody>
          <a:bodyPr wrap="none" lIns="0" tIns="0" rIns="0" bIns="0"/>
          <a:lstStyle>
            <a:lvl1pPr algn="r" fontAlgn="auto">
              <a:spcBef>
                <a:spcPts val="0"/>
              </a:spcBef>
              <a:spcAft>
                <a:spcPts val="0"/>
              </a:spcAft>
              <a:defRPr sz="900">
                <a:solidFill>
                  <a:schemeClr val="tx1"/>
                </a:solidFill>
                <a:latin typeface="+mn-lt"/>
              </a:defRPr>
            </a:lvl1pPr>
          </a:lstStyle>
          <a:p>
            <a:pPr algn="l" defTabSz="342900" eaLnBrk="1" hangingPunct="1">
              <a:defRPr/>
            </a:pPr>
            <a:fld id="{5D010F0F-72F6-8142-AC93-92A98C68A577}" type="slidenum">
              <a:rPr lang="en-US" sz="675" smtClean="0">
                <a:solidFill>
                  <a:srgbClr val="5A2259"/>
                </a:solidFill>
              </a:rPr>
              <a:pPr algn="l" defTabSz="342900" eaLnBrk="1" hangingPunct="1">
                <a:defRPr/>
              </a:pPr>
              <a:t>‹#›</a:t>
            </a:fld>
            <a:endParaRPr lang="en-US" sz="675">
              <a:solidFill>
                <a:srgbClr val="5A2259"/>
              </a:solidFill>
            </a:endParaRPr>
          </a:p>
        </p:txBody>
      </p:sp>
      <p:sp>
        <p:nvSpPr>
          <p:cNvPr id="7" name="Rectángulo redondeado 97">
            <a:extLst>
              <a:ext uri="{FF2B5EF4-FFF2-40B4-BE49-F238E27FC236}">
                <a16:creationId xmlns:a16="http://schemas.microsoft.com/office/drawing/2014/main" id="{3DEBE616-431D-0EF3-E60E-0A03A7464A71}"/>
              </a:ext>
            </a:extLst>
          </p:cNvPr>
          <p:cNvSpPr/>
          <p:nvPr/>
        </p:nvSpPr>
        <p:spPr>
          <a:xfrm>
            <a:off x="3271838" y="1782763"/>
            <a:ext cx="5149850" cy="4316412"/>
          </a:xfrm>
          <a:prstGeom prst="roundRect">
            <a:avLst>
              <a:gd name="adj" fmla="val 6244"/>
            </a:avLst>
          </a:prstGeom>
          <a:noFill/>
          <a:ln w="12700">
            <a:solidFill>
              <a:schemeClr val="accent6"/>
            </a:solidFill>
          </a:ln>
          <a:effectLst>
            <a:outerShdw blurRad="114300" dist="38100" dir="360000" algn="tl" rotWithShape="0">
              <a:prstClr val="black">
                <a:alpha val="13000"/>
              </a:prstClr>
            </a:outerShdw>
          </a:effectLst>
        </p:spPr>
        <p:style>
          <a:lnRef idx="1">
            <a:schemeClr val="accent1"/>
          </a:lnRef>
          <a:fillRef idx="3">
            <a:schemeClr val="accent1"/>
          </a:fillRef>
          <a:effectRef idx="2">
            <a:schemeClr val="accent1"/>
          </a:effectRef>
          <a:fontRef idx="minor">
            <a:schemeClr val="lt1"/>
          </a:fontRef>
        </p:style>
        <p:txBody>
          <a:bodyPr tIns="81000" bIns="0"/>
          <a:lstStyle/>
          <a:p>
            <a:pPr algn="ctr" defTabSz="342900" eaLnBrk="1" fontAlgn="auto" hangingPunct="1">
              <a:lnSpc>
                <a:spcPts val="1200"/>
              </a:lnSpc>
              <a:spcBef>
                <a:spcPts val="0"/>
              </a:spcBef>
              <a:spcAft>
                <a:spcPts val="0"/>
              </a:spcAft>
              <a:defRPr/>
            </a:pPr>
            <a:endParaRPr lang="en-GB" sz="900" spc="75">
              <a:solidFill>
                <a:srgbClr val="4C5B68"/>
              </a:solidFill>
              <a:cs typeface="Arial" panose="020B0604020202020204" pitchFamily="34" charset="0"/>
            </a:endParaRPr>
          </a:p>
        </p:txBody>
      </p:sp>
      <p:sp>
        <p:nvSpPr>
          <p:cNvPr id="8" name="Rectángulo redondeado 71">
            <a:extLst>
              <a:ext uri="{FF2B5EF4-FFF2-40B4-BE49-F238E27FC236}">
                <a16:creationId xmlns:a16="http://schemas.microsoft.com/office/drawing/2014/main" id="{4EAB65F9-F49A-5D19-9B1B-DE613AC03CA1}"/>
              </a:ext>
            </a:extLst>
          </p:cNvPr>
          <p:cNvSpPr/>
          <p:nvPr/>
        </p:nvSpPr>
        <p:spPr>
          <a:xfrm>
            <a:off x="3370263" y="1539875"/>
            <a:ext cx="5486400" cy="4498975"/>
          </a:xfrm>
          <a:prstGeom prst="roundRect">
            <a:avLst>
              <a:gd name="adj" fmla="val 58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81000" bIns="0" anchor="ctr"/>
          <a:lstStyle/>
          <a:p>
            <a:pPr defTabSz="342900" eaLnBrk="1" fontAlgn="auto" hangingPunct="1">
              <a:lnSpc>
                <a:spcPts val="1215"/>
              </a:lnSpc>
              <a:spcBef>
                <a:spcPts val="0"/>
              </a:spcBef>
              <a:spcAft>
                <a:spcPts val="0"/>
              </a:spcAft>
              <a:buSzPct val="100000"/>
              <a:buFont typeface="Trebuchet MS" panose="020B0603020202020204" pitchFamily="34" charset="0"/>
              <a:buChar char="​"/>
              <a:defRPr/>
            </a:pPr>
            <a:endParaRPr lang="en-US" sz="900" spc="75">
              <a:solidFill>
                <a:srgbClr val="4C5B68"/>
              </a:solidFill>
              <a:cs typeface="Arial" panose="020B0604020202020204" pitchFamily="34" charset="0"/>
            </a:endParaRPr>
          </a:p>
        </p:txBody>
      </p:sp>
      <p:sp>
        <p:nvSpPr>
          <p:cNvPr id="12" name="Marcador de texto 11"/>
          <p:cNvSpPr>
            <a:spLocks noGrp="1"/>
          </p:cNvSpPr>
          <p:nvPr>
            <p:ph type="body" sz="quarter" idx="10"/>
          </p:nvPr>
        </p:nvSpPr>
        <p:spPr>
          <a:xfrm>
            <a:off x="4345389" y="757831"/>
            <a:ext cx="4104000" cy="381159"/>
          </a:xfrm>
        </p:spPr>
        <p:txBody>
          <a:bodyPr/>
          <a:lstStyle>
            <a:lvl1pPr>
              <a:defRPr sz="1650" b="0" cap="all" spc="225" baseline="0">
                <a:solidFill>
                  <a:srgbClr val="5A2259"/>
                </a:solidFill>
                <a:latin typeface="Franklin Gothic Medium" panose="020B0603020102020204" pitchFamily="34" charset="0"/>
              </a:defRPr>
            </a:lvl1pPr>
          </a:lstStyle>
          <a:p>
            <a:pPr lvl="0"/>
            <a:r>
              <a:rPr lang="en-US" noProof="0"/>
              <a:t>Click to edit Master text styles</a:t>
            </a:r>
          </a:p>
        </p:txBody>
      </p:sp>
      <p:sp>
        <p:nvSpPr>
          <p:cNvPr id="13" name="Título 12"/>
          <p:cNvSpPr>
            <a:spLocks noGrp="1"/>
          </p:cNvSpPr>
          <p:nvPr>
            <p:ph type="title"/>
          </p:nvPr>
        </p:nvSpPr>
        <p:spPr>
          <a:xfrm>
            <a:off x="4345389" y="480075"/>
            <a:ext cx="3159000" cy="308122"/>
          </a:xfrm>
        </p:spPr>
        <p:txBody>
          <a:bodyPr anchor="b"/>
          <a:lstStyle/>
          <a:p>
            <a:r>
              <a:rPr lang="en-US"/>
              <a:t>Click to edit Master title style</a:t>
            </a:r>
            <a:endParaRPr lang="en-GB"/>
          </a:p>
        </p:txBody>
      </p:sp>
      <p:sp>
        <p:nvSpPr>
          <p:cNvPr id="81" name="Forma libre: forma 80"/>
          <p:cNvSpPr>
            <a:spLocks noGrp="1"/>
          </p:cNvSpPr>
          <p:nvPr>
            <p:ph type="pic" sz="quarter" idx="11"/>
          </p:nvPr>
        </p:nvSpPr>
        <p:spPr bwMode="auto">
          <a:xfrm>
            <a:off x="1" y="3"/>
            <a:ext cx="3033919" cy="6689033"/>
          </a:xfrm>
          <a:custGeom>
            <a:avLst/>
            <a:gdLst>
              <a:gd name="connsiteX0" fmla="*/ 0 w 5404021"/>
              <a:gd name="connsiteY0" fmla="*/ 0 h 6857998"/>
              <a:gd name="connsiteX1" fmla="*/ 4268336 w 5404021"/>
              <a:gd name="connsiteY1" fmla="*/ 0 h 6857998"/>
              <a:gd name="connsiteX2" fmla="*/ 4429268 w 5404021"/>
              <a:gd name="connsiteY2" fmla="*/ 177070 h 6857998"/>
              <a:gd name="connsiteX3" fmla="*/ 5404021 w 5404021"/>
              <a:gd name="connsiteY3" fmla="*/ 2892328 h 6857998"/>
              <a:gd name="connsiteX4" fmla="*/ 2796921 w 5404021"/>
              <a:gd name="connsiteY4" fmla="*/ 6825527 h 6857998"/>
              <a:gd name="connsiteX5" fmla="*/ 2714568 w 5404021"/>
              <a:gd name="connsiteY5" fmla="*/ 6857998 h 6857998"/>
              <a:gd name="connsiteX6" fmla="*/ 0 w 5404021"/>
              <a:gd name="connsiteY6"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04021" h="6857998">
                <a:moveTo>
                  <a:pt x="0" y="0"/>
                </a:moveTo>
                <a:lnTo>
                  <a:pt x="4268336" y="0"/>
                </a:lnTo>
                <a:lnTo>
                  <a:pt x="4429268" y="177070"/>
                </a:lnTo>
                <a:cubicBezTo>
                  <a:pt x="5038216" y="914944"/>
                  <a:pt x="5404021" y="1860918"/>
                  <a:pt x="5404021" y="2892328"/>
                </a:cubicBezTo>
                <a:cubicBezTo>
                  <a:pt x="5404021" y="4660461"/>
                  <a:pt x="4329004" y="6177511"/>
                  <a:pt x="2796921" y="6825527"/>
                </a:cubicBezTo>
                <a:lnTo>
                  <a:pt x="2714568" y="6857998"/>
                </a:lnTo>
                <a:lnTo>
                  <a:pt x="0" y="6857998"/>
                </a:lnTo>
                <a:close/>
              </a:path>
            </a:pathLst>
          </a:custGeom>
          <a:noFill/>
          <a:ln w="9525">
            <a:noFill/>
            <a:miter lim="800000"/>
            <a:headEnd/>
            <a:tailEnd/>
          </a:ln>
        </p:spPr>
        <p:txBody>
          <a:bodyPr bIns="1260000" anchor="ctr">
            <a:noAutofit/>
          </a:bodyPr>
          <a:lstStyle>
            <a:lvl1pPr algn="ctr">
              <a:defRPr sz="1350" b="1"/>
            </a:lvl1pPr>
          </a:lstStyle>
          <a:p>
            <a:pPr lvl="0"/>
            <a:r>
              <a:rPr lang="en-US" noProof="0"/>
              <a:t>Click icon to add picture</a:t>
            </a:r>
            <a:endParaRPr lang="en-GB" noProof="0"/>
          </a:p>
        </p:txBody>
      </p:sp>
      <p:sp>
        <p:nvSpPr>
          <p:cNvPr id="3" name="Marcador de texto 2"/>
          <p:cNvSpPr>
            <a:spLocks noGrp="1"/>
          </p:cNvSpPr>
          <p:nvPr>
            <p:ph type="body" sz="quarter" idx="14"/>
          </p:nvPr>
        </p:nvSpPr>
        <p:spPr>
          <a:xfrm>
            <a:off x="3370325" y="1540561"/>
            <a:ext cx="5149646" cy="4498759"/>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989308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and graph">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C835389-3FC2-F121-25BA-BE2F8A50DF16}"/>
              </a:ext>
            </a:extLst>
          </p:cNvPr>
          <p:cNvSpPr/>
          <p:nvPr/>
        </p:nvSpPr>
        <p:spPr>
          <a:xfrm>
            <a:off x="0" y="2355850"/>
            <a:ext cx="9144000" cy="2767013"/>
          </a:xfrm>
          <a:prstGeom prst="rect">
            <a:avLst/>
          </a:prstGeom>
          <a:solidFill>
            <a:srgbClr val="43ABB6">
              <a:alpha val="10000"/>
            </a:srgbClr>
          </a:solidFill>
          <a:ln w="9525" cap="flat" cmpd="sng" algn="ctr">
            <a:noFill/>
            <a:prstDash val="solid"/>
          </a:ln>
          <a:effectLst/>
        </p:spPr>
        <p:txBody>
          <a:bodyPr anchor="ctr"/>
          <a:lstStyle/>
          <a:p>
            <a:pPr algn="ctr" defTabSz="685800" eaLnBrk="1" fontAlgn="auto" hangingPunct="1">
              <a:spcBef>
                <a:spcPts val="0"/>
              </a:spcBef>
              <a:spcAft>
                <a:spcPts val="0"/>
              </a:spcAft>
              <a:defRPr/>
            </a:pPr>
            <a:endParaRPr lang="en-GB" sz="1350" kern="0">
              <a:solidFill>
                <a:prstClr val="white"/>
              </a:solidFill>
              <a:latin typeface="Franklin Gothic Book"/>
            </a:endParaRPr>
          </a:p>
        </p:txBody>
      </p:sp>
      <p:sp>
        <p:nvSpPr>
          <p:cNvPr id="4" name="Rectángulo redondeado 97">
            <a:extLst>
              <a:ext uri="{FF2B5EF4-FFF2-40B4-BE49-F238E27FC236}">
                <a16:creationId xmlns:a16="http://schemas.microsoft.com/office/drawing/2014/main" id="{E4F17C9D-71A2-87AD-7A73-2F8FED095A3F}"/>
              </a:ext>
            </a:extLst>
          </p:cNvPr>
          <p:cNvSpPr/>
          <p:nvPr/>
        </p:nvSpPr>
        <p:spPr>
          <a:xfrm>
            <a:off x="411163" y="1800225"/>
            <a:ext cx="5056187" cy="3932238"/>
          </a:xfrm>
          <a:prstGeom prst="roundRect">
            <a:avLst>
              <a:gd name="adj" fmla="val 7562"/>
            </a:avLst>
          </a:prstGeom>
          <a:solidFill>
            <a:schemeClr val="bg1"/>
          </a:solidFill>
          <a:ln w="12700" cap="flat" cmpd="sng" algn="ctr">
            <a:solidFill>
              <a:srgbClr val="5A2259"/>
            </a:solidFill>
            <a:prstDash val="solid"/>
          </a:ln>
          <a:effectLst/>
        </p:spPr>
        <p:txBody>
          <a:bodyPr tIns="81000"/>
          <a:lstStyle/>
          <a:p>
            <a:pPr algn="ctr" defTabSz="342900" eaLnBrk="1" fontAlgn="auto" hangingPunct="1">
              <a:lnSpc>
                <a:spcPts val="1200"/>
              </a:lnSpc>
              <a:spcBef>
                <a:spcPts val="0"/>
              </a:spcBef>
              <a:spcAft>
                <a:spcPts val="0"/>
              </a:spcAft>
              <a:defRPr/>
            </a:pPr>
            <a:endParaRPr lang="en-GB" sz="900" kern="0" spc="75">
              <a:solidFill>
                <a:srgbClr val="4C5B68"/>
              </a:solidFill>
              <a:latin typeface="Arial"/>
              <a:cs typeface="Arial" panose="020B0604020202020204" pitchFamily="34" charset="0"/>
            </a:endParaRPr>
          </a:p>
        </p:txBody>
      </p:sp>
      <p:sp>
        <p:nvSpPr>
          <p:cNvPr id="5" name="Rectángulo redondeado 97">
            <a:extLst>
              <a:ext uri="{FF2B5EF4-FFF2-40B4-BE49-F238E27FC236}">
                <a16:creationId xmlns:a16="http://schemas.microsoft.com/office/drawing/2014/main" id="{B3C31FF5-F411-6886-449D-9086AE5D63C1}"/>
              </a:ext>
            </a:extLst>
          </p:cNvPr>
          <p:cNvSpPr/>
          <p:nvPr/>
        </p:nvSpPr>
        <p:spPr>
          <a:xfrm>
            <a:off x="6035675" y="1800225"/>
            <a:ext cx="2725738" cy="3932238"/>
          </a:xfrm>
          <a:prstGeom prst="roundRect">
            <a:avLst>
              <a:gd name="adj" fmla="val 10838"/>
            </a:avLst>
          </a:prstGeom>
          <a:noFill/>
          <a:ln w="12700" cap="flat" cmpd="sng" algn="ctr">
            <a:solidFill>
              <a:srgbClr val="D3553F"/>
            </a:solidFill>
            <a:prstDash val="solid"/>
          </a:ln>
          <a:effectLst/>
        </p:spPr>
        <p:txBody>
          <a:bodyPr tIns="81000"/>
          <a:lstStyle/>
          <a:p>
            <a:pPr algn="ctr" defTabSz="342900" eaLnBrk="1" fontAlgn="auto" hangingPunct="1">
              <a:lnSpc>
                <a:spcPts val="1200"/>
              </a:lnSpc>
              <a:spcBef>
                <a:spcPts val="0"/>
              </a:spcBef>
              <a:spcAft>
                <a:spcPts val="0"/>
              </a:spcAft>
              <a:defRPr/>
            </a:pPr>
            <a:endParaRPr lang="en-GB" sz="900" kern="0" spc="75">
              <a:solidFill>
                <a:srgbClr val="4C5B68"/>
              </a:solidFill>
              <a:latin typeface="Arial"/>
              <a:cs typeface="Arial" panose="020B0604020202020204" pitchFamily="34" charset="0"/>
            </a:endParaRPr>
          </a:p>
        </p:txBody>
      </p:sp>
      <p:sp>
        <p:nvSpPr>
          <p:cNvPr id="6" name="Rectángulo redondeado 71">
            <a:extLst>
              <a:ext uri="{FF2B5EF4-FFF2-40B4-BE49-F238E27FC236}">
                <a16:creationId xmlns:a16="http://schemas.microsoft.com/office/drawing/2014/main" id="{5A5F6D8F-9F5D-755F-BF35-4D6F24B27EA7}"/>
              </a:ext>
            </a:extLst>
          </p:cNvPr>
          <p:cNvSpPr/>
          <p:nvPr/>
        </p:nvSpPr>
        <p:spPr>
          <a:xfrm>
            <a:off x="6135688" y="1539875"/>
            <a:ext cx="2525712" cy="4043363"/>
          </a:xfrm>
          <a:prstGeom prst="roundRect">
            <a:avLst>
              <a:gd name="adj" fmla="val 58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81000" bIns="0" anchor="ctr"/>
          <a:lstStyle/>
          <a:p>
            <a:pPr defTabSz="342900" eaLnBrk="1" fontAlgn="auto" hangingPunct="1">
              <a:lnSpc>
                <a:spcPts val="1215"/>
              </a:lnSpc>
              <a:spcBef>
                <a:spcPts val="0"/>
              </a:spcBef>
              <a:spcAft>
                <a:spcPts val="0"/>
              </a:spcAft>
              <a:buSzPct val="100000"/>
              <a:buFont typeface="Trebuchet MS" panose="020B0603020202020204" pitchFamily="34" charset="0"/>
              <a:buChar char="​"/>
              <a:defRPr/>
            </a:pPr>
            <a:endParaRPr lang="en-US" sz="900" spc="75">
              <a:solidFill>
                <a:srgbClr val="4C5B68"/>
              </a:solidFill>
              <a:cs typeface="Arial" panose="020B0604020202020204" pitchFamily="34" charset="0"/>
            </a:endParaRPr>
          </a:p>
        </p:txBody>
      </p:sp>
      <p:sp>
        <p:nvSpPr>
          <p:cNvPr id="2" name="Título 1"/>
          <p:cNvSpPr>
            <a:spLocks noGrp="1"/>
          </p:cNvSpPr>
          <p:nvPr>
            <p:ph type="title"/>
          </p:nvPr>
        </p:nvSpPr>
        <p:spPr/>
        <p:txBody>
          <a:bodyPr/>
          <a:lstStyle/>
          <a:p>
            <a:r>
              <a:rPr lang="en-US"/>
              <a:t>Click to edit Master title style</a:t>
            </a:r>
            <a:endParaRPr lang="en-GB"/>
          </a:p>
        </p:txBody>
      </p:sp>
      <p:sp>
        <p:nvSpPr>
          <p:cNvPr id="10" name="Marcador de texto 11"/>
          <p:cNvSpPr>
            <a:spLocks noGrp="1"/>
          </p:cNvSpPr>
          <p:nvPr>
            <p:ph type="body" sz="quarter" idx="10"/>
          </p:nvPr>
        </p:nvSpPr>
        <p:spPr>
          <a:xfrm>
            <a:off x="483252" y="757831"/>
            <a:ext cx="7830000" cy="381159"/>
          </a:xfrm>
        </p:spPr>
        <p:txBody>
          <a:bodyPr/>
          <a:lstStyle>
            <a:lvl1pPr>
              <a:defRPr sz="1650" b="0" cap="all" spc="225" baseline="0">
                <a:solidFill>
                  <a:srgbClr val="5A2259"/>
                </a:solidFill>
                <a:latin typeface="Franklin Gothic Medium" panose="020B0603020102020204" pitchFamily="34" charset="0"/>
              </a:defRPr>
            </a:lvl1pPr>
          </a:lstStyle>
          <a:p>
            <a:pPr lvl="0"/>
            <a:r>
              <a:rPr lang="en-US" noProof="0"/>
              <a:t>Click to edit Master text styles</a:t>
            </a:r>
          </a:p>
        </p:txBody>
      </p:sp>
      <p:sp>
        <p:nvSpPr>
          <p:cNvPr id="12" name="Marcador de texto 81"/>
          <p:cNvSpPr>
            <a:spLocks noGrp="1"/>
          </p:cNvSpPr>
          <p:nvPr>
            <p:ph type="body" sz="quarter" idx="12"/>
          </p:nvPr>
        </p:nvSpPr>
        <p:spPr>
          <a:xfrm>
            <a:off x="6333395" y="2163978"/>
            <a:ext cx="2130611" cy="34186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Marcador de texto 13"/>
          <p:cNvSpPr>
            <a:spLocks noGrp="1"/>
          </p:cNvSpPr>
          <p:nvPr>
            <p:ph type="body" sz="quarter" idx="13"/>
          </p:nvPr>
        </p:nvSpPr>
        <p:spPr>
          <a:xfrm>
            <a:off x="6332935" y="1703451"/>
            <a:ext cx="2131071" cy="318021"/>
          </a:xfrm>
        </p:spPr>
        <p:txBody>
          <a:bodyPr anchor="b"/>
          <a:lstStyle>
            <a:lvl1pPr>
              <a:defRPr sz="1200">
                <a:solidFill>
                  <a:srgbClr val="D3553F"/>
                </a:solidFill>
                <a:latin typeface="Franklin Gothic Medium" panose="020B0603020102020204" pitchFamily="34" charset="0"/>
              </a:defRPr>
            </a:lvl1pPr>
          </a:lstStyle>
          <a:p>
            <a:pPr lvl="0"/>
            <a:r>
              <a:rPr lang="en-US" noProof="0"/>
              <a:t>Click to edit Master text styles</a:t>
            </a:r>
          </a:p>
        </p:txBody>
      </p:sp>
      <p:sp>
        <p:nvSpPr>
          <p:cNvPr id="17" name="Marcador de texto 16"/>
          <p:cNvSpPr>
            <a:spLocks noGrp="1"/>
          </p:cNvSpPr>
          <p:nvPr>
            <p:ph type="body" sz="quarter" idx="14"/>
          </p:nvPr>
        </p:nvSpPr>
        <p:spPr>
          <a:xfrm>
            <a:off x="559678" y="1603794"/>
            <a:ext cx="4698000" cy="243541"/>
          </a:xfrm>
        </p:spPr>
        <p:txBody>
          <a:bodyPr/>
          <a:lstStyle>
            <a:lvl1pPr>
              <a:defRPr sz="1200" b="1" cap="all" baseline="0">
                <a:solidFill>
                  <a:srgbClr val="5A2259"/>
                </a:solidFill>
                <a:latin typeface="Franklin Gothic Medium" panose="020B0603020102020204" pitchFamily="34" charset="0"/>
              </a:defRPr>
            </a:lvl1pPr>
          </a:lstStyle>
          <a:p>
            <a:pPr lvl="0"/>
            <a:r>
              <a:rPr lang="en-US" noProof="0"/>
              <a:t>Click to edit Master text styles</a:t>
            </a:r>
          </a:p>
        </p:txBody>
      </p:sp>
      <p:sp>
        <p:nvSpPr>
          <p:cNvPr id="19" name="Marcador de texto 18"/>
          <p:cNvSpPr>
            <a:spLocks noGrp="1"/>
          </p:cNvSpPr>
          <p:nvPr>
            <p:ph type="body" sz="quarter" idx="15"/>
          </p:nvPr>
        </p:nvSpPr>
        <p:spPr>
          <a:xfrm>
            <a:off x="559678" y="5790952"/>
            <a:ext cx="4698000" cy="550125"/>
          </a:xfrm>
        </p:spPr>
        <p:txBody>
          <a:bodyPr/>
          <a:lstStyle>
            <a:lvl1pPr>
              <a:defRPr sz="675" i="1">
                <a:solidFill>
                  <a:srgbClr val="8C9EAB"/>
                </a:solidFill>
              </a:defRPr>
            </a:lvl1pPr>
          </a:lstStyle>
          <a:p>
            <a:pPr lvl="0"/>
            <a:r>
              <a:rPr lang="en-US" noProof="0"/>
              <a:t>Click to edit Master text styles</a:t>
            </a:r>
          </a:p>
        </p:txBody>
      </p:sp>
      <p:sp>
        <p:nvSpPr>
          <p:cNvPr id="21" name="Marcador de gráfico 20"/>
          <p:cNvSpPr>
            <a:spLocks noGrp="1"/>
          </p:cNvSpPr>
          <p:nvPr>
            <p:ph type="chart" sz="quarter" idx="16"/>
          </p:nvPr>
        </p:nvSpPr>
        <p:spPr>
          <a:xfrm>
            <a:off x="559594" y="2020888"/>
            <a:ext cx="4698206" cy="3562350"/>
          </a:xfrm>
        </p:spPr>
        <p:txBody>
          <a:bodyPr bIns="1260000" anchor="ctr"/>
          <a:lstStyle>
            <a:lvl1pPr algn="ctr">
              <a:defRPr sz="1350" b="1"/>
            </a:lvl1pPr>
          </a:lstStyle>
          <a:p>
            <a:pPr lvl="0"/>
            <a:r>
              <a:rPr lang="en-US" noProof="0"/>
              <a:t>Click icon to add chart</a:t>
            </a:r>
            <a:endParaRPr lang="en-GB" noProof="0"/>
          </a:p>
        </p:txBody>
      </p:sp>
    </p:spTree>
    <p:extLst>
      <p:ext uri="{BB962C8B-B14F-4D97-AF65-F5344CB8AC3E}">
        <p14:creationId xmlns:p14="http://schemas.microsoft.com/office/powerpoint/2010/main" val="4167830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ext and graph">
    <p:spTree>
      <p:nvGrpSpPr>
        <p:cNvPr id="1" name=""/>
        <p:cNvGrpSpPr/>
        <p:nvPr/>
      </p:nvGrpSpPr>
      <p:grpSpPr>
        <a:xfrm>
          <a:off x="0" y="0"/>
          <a:ext cx="0" cy="0"/>
          <a:chOff x="0" y="0"/>
          <a:chExt cx="0" cy="0"/>
        </a:xfrm>
      </p:grpSpPr>
      <p:sp>
        <p:nvSpPr>
          <p:cNvPr id="2" name="Rectángulo 2">
            <a:extLst>
              <a:ext uri="{FF2B5EF4-FFF2-40B4-BE49-F238E27FC236}">
                <a16:creationId xmlns:a16="http://schemas.microsoft.com/office/drawing/2014/main" id="{58330C15-862B-864D-E876-D6B3AE0D04D9}"/>
              </a:ext>
            </a:extLst>
          </p:cNvPr>
          <p:cNvSpPr/>
          <p:nvPr/>
        </p:nvSpPr>
        <p:spPr>
          <a:xfrm>
            <a:off x="0" y="2355850"/>
            <a:ext cx="9144000" cy="2767013"/>
          </a:xfrm>
          <a:prstGeom prst="rect">
            <a:avLst/>
          </a:prstGeom>
          <a:solidFill>
            <a:srgbClr val="43ABB6">
              <a:alpha val="10000"/>
            </a:srgbClr>
          </a:solidFill>
          <a:ln w="9525" cap="flat" cmpd="sng" algn="ctr">
            <a:noFill/>
            <a:prstDash val="solid"/>
          </a:ln>
          <a:effectLst/>
        </p:spPr>
        <p:txBody>
          <a:bodyPr anchor="ctr"/>
          <a:lstStyle/>
          <a:p>
            <a:pPr algn="ctr" defTabSz="685800" eaLnBrk="1" fontAlgn="auto" hangingPunct="1">
              <a:spcBef>
                <a:spcPts val="0"/>
              </a:spcBef>
              <a:spcAft>
                <a:spcPts val="0"/>
              </a:spcAft>
              <a:defRPr/>
            </a:pPr>
            <a:endParaRPr lang="en-GB" sz="1350" kern="0">
              <a:solidFill>
                <a:prstClr val="white"/>
              </a:solidFill>
              <a:latin typeface="Franklin Gothic Book"/>
            </a:endParaRPr>
          </a:p>
        </p:txBody>
      </p:sp>
      <p:sp>
        <p:nvSpPr>
          <p:cNvPr id="3" name="Rectángulo redondeado 97">
            <a:extLst>
              <a:ext uri="{FF2B5EF4-FFF2-40B4-BE49-F238E27FC236}">
                <a16:creationId xmlns:a16="http://schemas.microsoft.com/office/drawing/2014/main" id="{4CB6E0C2-F49F-D958-9746-E5D887EA49B4}"/>
              </a:ext>
            </a:extLst>
          </p:cNvPr>
          <p:cNvSpPr/>
          <p:nvPr/>
        </p:nvSpPr>
        <p:spPr>
          <a:xfrm>
            <a:off x="411163" y="1800225"/>
            <a:ext cx="5056187" cy="3932238"/>
          </a:xfrm>
          <a:prstGeom prst="roundRect">
            <a:avLst>
              <a:gd name="adj" fmla="val 7562"/>
            </a:avLst>
          </a:prstGeom>
          <a:solidFill>
            <a:schemeClr val="bg1"/>
          </a:solidFill>
          <a:ln w="12700" cap="flat" cmpd="sng" algn="ctr">
            <a:solidFill>
              <a:srgbClr val="5A2259"/>
            </a:solidFill>
            <a:prstDash val="solid"/>
          </a:ln>
          <a:effectLst/>
        </p:spPr>
        <p:txBody>
          <a:bodyPr tIns="81000"/>
          <a:lstStyle/>
          <a:p>
            <a:pPr algn="ctr" defTabSz="342900" eaLnBrk="1" fontAlgn="auto" hangingPunct="1">
              <a:lnSpc>
                <a:spcPts val="1200"/>
              </a:lnSpc>
              <a:spcBef>
                <a:spcPts val="0"/>
              </a:spcBef>
              <a:spcAft>
                <a:spcPts val="0"/>
              </a:spcAft>
              <a:defRPr/>
            </a:pPr>
            <a:endParaRPr lang="en-GB" sz="900" kern="0" spc="75">
              <a:solidFill>
                <a:srgbClr val="4C5B68"/>
              </a:solidFill>
              <a:latin typeface="Arial"/>
              <a:cs typeface="Arial" panose="020B0604020202020204" pitchFamily="34" charset="0"/>
            </a:endParaRPr>
          </a:p>
        </p:txBody>
      </p:sp>
      <p:sp>
        <p:nvSpPr>
          <p:cNvPr id="4" name="Rectángulo redondeado 97">
            <a:extLst>
              <a:ext uri="{FF2B5EF4-FFF2-40B4-BE49-F238E27FC236}">
                <a16:creationId xmlns:a16="http://schemas.microsoft.com/office/drawing/2014/main" id="{C8C56D72-BEC1-D54C-093D-1E7A4143589C}"/>
              </a:ext>
            </a:extLst>
          </p:cNvPr>
          <p:cNvSpPr/>
          <p:nvPr/>
        </p:nvSpPr>
        <p:spPr>
          <a:xfrm>
            <a:off x="6035675" y="1800225"/>
            <a:ext cx="2725738" cy="3932238"/>
          </a:xfrm>
          <a:prstGeom prst="roundRect">
            <a:avLst>
              <a:gd name="adj" fmla="val 10838"/>
            </a:avLst>
          </a:prstGeom>
          <a:noFill/>
          <a:ln w="12700" cap="flat" cmpd="sng" algn="ctr">
            <a:solidFill>
              <a:srgbClr val="D3553F"/>
            </a:solidFill>
            <a:prstDash val="solid"/>
          </a:ln>
          <a:effectLst/>
        </p:spPr>
        <p:txBody>
          <a:bodyPr tIns="81000"/>
          <a:lstStyle/>
          <a:p>
            <a:pPr algn="ctr" defTabSz="342900" eaLnBrk="1" fontAlgn="auto" hangingPunct="1">
              <a:lnSpc>
                <a:spcPts val="1200"/>
              </a:lnSpc>
              <a:spcBef>
                <a:spcPts val="0"/>
              </a:spcBef>
              <a:spcAft>
                <a:spcPts val="0"/>
              </a:spcAft>
              <a:defRPr/>
            </a:pPr>
            <a:endParaRPr lang="en-GB" sz="900" kern="0" spc="75">
              <a:solidFill>
                <a:srgbClr val="4C5B68"/>
              </a:solidFill>
              <a:latin typeface="Arial"/>
              <a:cs typeface="Arial" panose="020B0604020202020204" pitchFamily="34" charset="0"/>
            </a:endParaRPr>
          </a:p>
        </p:txBody>
      </p:sp>
      <p:sp>
        <p:nvSpPr>
          <p:cNvPr id="5" name="Rectángulo redondeado 71">
            <a:extLst>
              <a:ext uri="{FF2B5EF4-FFF2-40B4-BE49-F238E27FC236}">
                <a16:creationId xmlns:a16="http://schemas.microsoft.com/office/drawing/2014/main" id="{2FF6ACF9-3790-A08A-1730-7D2FAA4BBD9C}"/>
              </a:ext>
            </a:extLst>
          </p:cNvPr>
          <p:cNvSpPr/>
          <p:nvPr/>
        </p:nvSpPr>
        <p:spPr>
          <a:xfrm>
            <a:off x="6135688" y="1539875"/>
            <a:ext cx="2525712" cy="4043363"/>
          </a:xfrm>
          <a:prstGeom prst="roundRect">
            <a:avLst>
              <a:gd name="adj" fmla="val 5891"/>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tIns="81000" bIns="0" anchor="ctr"/>
          <a:lstStyle/>
          <a:p>
            <a:pPr defTabSz="342900" eaLnBrk="1" fontAlgn="auto" hangingPunct="1">
              <a:lnSpc>
                <a:spcPts val="1215"/>
              </a:lnSpc>
              <a:spcBef>
                <a:spcPts val="0"/>
              </a:spcBef>
              <a:spcAft>
                <a:spcPts val="0"/>
              </a:spcAft>
              <a:buSzPct val="100000"/>
              <a:buFont typeface="Trebuchet MS" panose="020B0603020202020204" pitchFamily="34" charset="0"/>
              <a:buChar char="​"/>
              <a:defRPr/>
            </a:pPr>
            <a:endParaRPr lang="en-US" sz="900" spc="75">
              <a:solidFill>
                <a:srgbClr val="4C5B68"/>
              </a:solidFill>
              <a:cs typeface="Arial" panose="020B0604020202020204" pitchFamily="34" charset="0"/>
            </a:endParaRPr>
          </a:p>
        </p:txBody>
      </p:sp>
      <p:sp>
        <p:nvSpPr>
          <p:cNvPr id="10" name="Marcador de texto 11"/>
          <p:cNvSpPr>
            <a:spLocks noGrp="1"/>
          </p:cNvSpPr>
          <p:nvPr>
            <p:ph type="body" sz="quarter" idx="10"/>
          </p:nvPr>
        </p:nvSpPr>
        <p:spPr>
          <a:xfrm>
            <a:off x="483252" y="591305"/>
            <a:ext cx="7830000" cy="381159"/>
          </a:xfrm>
        </p:spPr>
        <p:txBody>
          <a:bodyPr anchor="ctr"/>
          <a:lstStyle>
            <a:lvl1pPr>
              <a:defRPr sz="1650" b="0" cap="all" spc="225" baseline="0">
                <a:solidFill>
                  <a:srgbClr val="5A2259"/>
                </a:solidFill>
                <a:latin typeface="Franklin Gothic Medium" panose="020B0603020102020204" pitchFamily="34" charset="0"/>
              </a:defRPr>
            </a:lvl1pPr>
          </a:lstStyle>
          <a:p>
            <a:pPr lvl="0"/>
            <a:r>
              <a:rPr lang="en-US" noProof="0"/>
              <a:t>Click to edit Master text styles</a:t>
            </a:r>
          </a:p>
        </p:txBody>
      </p:sp>
      <p:sp>
        <p:nvSpPr>
          <p:cNvPr id="12" name="Marcador de texto 81"/>
          <p:cNvSpPr>
            <a:spLocks noGrp="1"/>
          </p:cNvSpPr>
          <p:nvPr>
            <p:ph type="body" sz="quarter" idx="12"/>
          </p:nvPr>
        </p:nvSpPr>
        <p:spPr>
          <a:xfrm>
            <a:off x="6333395" y="2163978"/>
            <a:ext cx="2130611" cy="341867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Marcador de texto 13"/>
          <p:cNvSpPr>
            <a:spLocks noGrp="1"/>
          </p:cNvSpPr>
          <p:nvPr>
            <p:ph type="body" sz="quarter" idx="13"/>
          </p:nvPr>
        </p:nvSpPr>
        <p:spPr>
          <a:xfrm>
            <a:off x="6332935" y="1703451"/>
            <a:ext cx="2131071" cy="318021"/>
          </a:xfrm>
        </p:spPr>
        <p:txBody>
          <a:bodyPr anchor="b"/>
          <a:lstStyle>
            <a:lvl1pPr>
              <a:defRPr sz="1200">
                <a:solidFill>
                  <a:srgbClr val="D3553F"/>
                </a:solidFill>
                <a:latin typeface="Franklin Gothic Medium" panose="020B0603020102020204" pitchFamily="34" charset="0"/>
              </a:defRPr>
            </a:lvl1pPr>
          </a:lstStyle>
          <a:p>
            <a:pPr lvl="0"/>
            <a:r>
              <a:rPr lang="en-US" noProof="0"/>
              <a:t>Click to edit Master text styles</a:t>
            </a:r>
          </a:p>
        </p:txBody>
      </p:sp>
      <p:sp>
        <p:nvSpPr>
          <p:cNvPr id="17" name="Marcador de texto 16"/>
          <p:cNvSpPr>
            <a:spLocks noGrp="1"/>
          </p:cNvSpPr>
          <p:nvPr>
            <p:ph type="body" sz="quarter" idx="14"/>
          </p:nvPr>
        </p:nvSpPr>
        <p:spPr>
          <a:xfrm>
            <a:off x="559678" y="1603794"/>
            <a:ext cx="4698000" cy="243541"/>
          </a:xfrm>
        </p:spPr>
        <p:txBody>
          <a:bodyPr/>
          <a:lstStyle>
            <a:lvl1pPr>
              <a:defRPr sz="1200" b="1" cap="all" baseline="0">
                <a:solidFill>
                  <a:srgbClr val="5A2259"/>
                </a:solidFill>
                <a:latin typeface="Franklin Gothic Medium" panose="020B0603020102020204" pitchFamily="34" charset="0"/>
              </a:defRPr>
            </a:lvl1pPr>
          </a:lstStyle>
          <a:p>
            <a:pPr lvl="0"/>
            <a:r>
              <a:rPr lang="en-US" noProof="0"/>
              <a:t>Click to edit Master text styles</a:t>
            </a:r>
          </a:p>
        </p:txBody>
      </p:sp>
      <p:sp>
        <p:nvSpPr>
          <p:cNvPr id="19" name="Marcador de texto 18"/>
          <p:cNvSpPr>
            <a:spLocks noGrp="1"/>
          </p:cNvSpPr>
          <p:nvPr>
            <p:ph type="body" sz="quarter" idx="15"/>
          </p:nvPr>
        </p:nvSpPr>
        <p:spPr>
          <a:xfrm>
            <a:off x="559678" y="5790952"/>
            <a:ext cx="4698000" cy="550125"/>
          </a:xfrm>
        </p:spPr>
        <p:txBody>
          <a:bodyPr/>
          <a:lstStyle>
            <a:lvl1pPr>
              <a:defRPr sz="675" i="1">
                <a:solidFill>
                  <a:srgbClr val="8C9EAB"/>
                </a:solidFill>
              </a:defRPr>
            </a:lvl1pPr>
          </a:lstStyle>
          <a:p>
            <a:pPr lvl="0"/>
            <a:r>
              <a:rPr lang="en-US" noProof="0"/>
              <a:t>Click to edit Master text styles</a:t>
            </a:r>
          </a:p>
        </p:txBody>
      </p:sp>
      <p:sp>
        <p:nvSpPr>
          <p:cNvPr id="21" name="Marcador de gráfico 20"/>
          <p:cNvSpPr>
            <a:spLocks noGrp="1"/>
          </p:cNvSpPr>
          <p:nvPr>
            <p:ph type="chart" sz="quarter" idx="16"/>
          </p:nvPr>
        </p:nvSpPr>
        <p:spPr>
          <a:xfrm>
            <a:off x="559594" y="2020888"/>
            <a:ext cx="4698206" cy="3562350"/>
          </a:xfrm>
        </p:spPr>
        <p:txBody>
          <a:bodyPr bIns="1260000" anchor="ctr"/>
          <a:lstStyle>
            <a:lvl1pPr algn="ctr">
              <a:defRPr sz="1350" b="1"/>
            </a:lvl1pPr>
          </a:lstStyle>
          <a:p>
            <a:pPr lvl="0"/>
            <a:r>
              <a:rPr lang="en-US" noProof="0"/>
              <a:t>Click icon to add chart</a:t>
            </a:r>
            <a:endParaRPr lang="en-GB" noProof="0"/>
          </a:p>
        </p:txBody>
      </p:sp>
    </p:spTree>
    <p:extLst>
      <p:ext uri="{BB962C8B-B14F-4D97-AF65-F5344CB8AC3E}">
        <p14:creationId xmlns:p14="http://schemas.microsoft.com/office/powerpoint/2010/main" val="1725290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text blocks">
    <p:spTree>
      <p:nvGrpSpPr>
        <p:cNvPr id="1" name=""/>
        <p:cNvGrpSpPr/>
        <p:nvPr/>
      </p:nvGrpSpPr>
      <p:grpSpPr>
        <a:xfrm>
          <a:off x="0" y="0"/>
          <a:ext cx="0" cy="0"/>
          <a:chOff x="0" y="0"/>
          <a:chExt cx="0" cy="0"/>
        </a:xfrm>
      </p:grpSpPr>
      <p:sp>
        <p:nvSpPr>
          <p:cNvPr id="3" name="Rectángulo 12">
            <a:extLst>
              <a:ext uri="{FF2B5EF4-FFF2-40B4-BE49-F238E27FC236}">
                <a16:creationId xmlns:a16="http://schemas.microsoft.com/office/drawing/2014/main" id="{601B1F7F-7D79-EF01-7689-D206C454A15D}"/>
              </a:ext>
            </a:extLst>
          </p:cNvPr>
          <p:cNvSpPr/>
          <p:nvPr/>
        </p:nvSpPr>
        <p:spPr>
          <a:xfrm>
            <a:off x="0" y="1543050"/>
            <a:ext cx="9144000" cy="1476375"/>
          </a:xfrm>
          <a:prstGeom prst="rect">
            <a:avLst/>
          </a:prstGeom>
          <a:solidFill>
            <a:srgbClr val="8C9EAB">
              <a:alpha val="15000"/>
            </a:srgbClr>
          </a:solidFill>
          <a:ln w="9525" cap="flat" cmpd="sng" algn="ctr">
            <a:noFill/>
            <a:prstDash val="solid"/>
          </a:ln>
          <a:effectLst/>
        </p:spPr>
        <p:txBody>
          <a:bodyPr anchor="ctr"/>
          <a:lstStyle/>
          <a:p>
            <a:pPr algn="ctr" defTabSz="685800" eaLnBrk="1" fontAlgn="auto" hangingPunct="1">
              <a:spcBef>
                <a:spcPts val="0"/>
              </a:spcBef>
              <a:spcAft>
                <a:spcPts val="0"/>
              </a:spcAft>
              <a:defRPr/>
            </a:pPr>
            <a:endParaRPr lang="en-GB" sz="1350" kern="0">
              <a:solidFill>
                <a:prstClr val="white"/>
              </a:solidFill>
              <a:latin typeface="Franklin Gothic Book"/>
            </a:endParaRPr>
          </a:p>
        </p:txBody>
      </p:sp>
      <p:sp>
        <p:nvSpPr>
          <p:cNvPr id="4" name="Rectángulo redondeado 112">
            <a:extLst>
              <a:ext uri="{FF2B5EF4-FFF2-40B4-BE49-F238E27FC236}">
                <a16:creationId xmlns:a16="http://schemas.microsoft.com/office/drawing/2014/main" id="{0D9471D1-A587-46F5-32FF-2462E3788982}"/>
              </a:ext>
            </a:extLst>
          </p:cNvPr>
          <p:cNvSpPr/>
          <p:nvPr/>
        </p:nvSpPr>
        <p:spPr>
          <a:xfrm flipH="1">
            <a:off x="4572000" y="1349375"/>
            <a:ext cx="4184650" cy="1863725"/>
          </a:xfrm>
          <a:prstGeom prst="rect">
            <a:avLst/>
          </a:prstGeom>
          <a:solidFill>
            <a:srgbClr val="D3553F"/>
          </a:solidFill>
          <a:ln w="9525" cap="flat" cmpd="sng" algn="ctr">
            <a:noFill/>
            <a:prstDash val="solid"/>
          </a:ln>
          <a:effectLst/>
        </p:spPr>
        <p:txBody>
          <a:bodyPr anchor="ctr"/>
          <a:lstStyle/>
          <a:p>
            <a:pPr algn="ctr" defTabSz="685800" eaLnBrk="1" fontAlgn="auto" hangingPunct="1">
              <a:spcBef>
                <a:spcPts val="0"/>
              </a:spcBef>
              <a:spcAft>
                <a:spcPts val="0"/>
              </a:spcAft>
              <a:defRPr/>
            </a:pPr>
            <a:endParaRPr lang="en-GB" sz="1350" kern="0">
              <a:solidFill>
                <a:prstClr val="white"/>
              </a:solidFill>
              <a:latin typeface="Franklin Gothic Book"/>
            </a:endParaRPr>
          </a:p>
        </p:txBody>
      </p:sp>
      <p:grpSp>
        <p:nvGrpSpPr>
          <p:cNvPr id="5" name="Grupo 19">
            <a:extLst>
              <a:ext uri="{FF2B5EF4-FFF2-40B4-BE49-F238E27FC236}">
                <a16:creationId xmlns:a16="http://schemas.microsoft.com/office/drawing/2014/main" id="{A6733953-71AC-DE31-D4BA-AC0D2698E51A}"/>
              </a:ext>
            </a:extLst>
          </p:cNvPr>
          <p:cNvGrpSpPr>
            <a:grpSpLocks/>
          </p:cNvGrpSpPr>
          <p:nvPr/>
        </p:nvGrpSpPr>
        <p:grpSpPr bwMode="auto">
          <a:xfrm>
            <a:off x="4040188" y="1349375"/>
            <a:ext cx="781050" cy="5387975"/>
            <a:chOff x="5385829" y="3721984"/>
            <a:chExt cx="1041631" cy="3046016"/>
          </a:xfrm>
        </p:grpSpPr>
        <p:sp>
          <p:nvSpPr>
            <p:cNvPr id="7" name="Rectángulo 20">
              <a:extLst>
                <a:ext uri="{FF2B5EF4-FFF2-40B4-BE49-F238E27FC236}">
                  <a16:creationId xmlns:a16="http://schemas.microsoft.com/office/drawing/2014/main" id="{DCDC89F8-7920-3F5E-9B4C-4CC3635C0CE5}"/>
                </a:ext>
              </a:extLst>
            </p:cNvPr>
            <p:cNvSpPr/>
            <p:nvPr/>
          </p:nvSpPr>
          <p:spPr>
            <a:xfrm>
              <a:off x="5713633" y="3721984"/>
              <a:ext cx="713827" cy="3038759"/>
            </a:xfrm>
            <a:prstGeom prst="rect">
              <a:avLst/>
            </a:prstGeom>
            <a:solidFill>
              <a:schemeClr val="tx1">
                <a:alpha val="32000"/>
              </a:schemeClr>
            </a:solidFill>
            <a:ln w="9525">
              <a:noFill/>
            </a:ln>
            <a:effectLst>
              <a:softEdge rad="330200"/>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defTabSz="342900" eaLnBrk="1" fontAlgn="auto" hangingPunct="1">
                <a:spcBef>
                  <a:spcPts val="0"/>
                </a:spcBef>
                <a:spcAft>
                  <a:spcPts val="0"/>
                </a:spcAft>
                <a:defRPr/>
              </a:pPr>
              <a:endParaRPr lang="en-GB" sz="1050" err="1">
                <a:solidFill>
                  <a:srgbClr val="000000"/>
                </a:solidFill>
                <a:cs typeface="Arial" pitchFamily="34" charset="0"/>
              </a:endParaRPr>
            </a:p>
          </p:txBody>
        </p:sp>
        <p:sp>
          <p:nvSpPr>
            <p:cNvPr id="8" name="Rectángulo 21">
              <a:extLst>
                <a:ext uri="{FF2B5EF4-FFF2-40B4-BE49-F238E27FC236}">
                  <a16:creationId xmlns:a16="http://schemas.microsoft.com/office/drawing/2014/main" id="{4EAC4425-D970-30E3-E32E-A4B2BB1F732D}"/>
                </a:ext>
              </a:extLst>
            </p:cNvPr>
            <p:cNvSpPr/>
            <p:nvPr/>
          </p:nvSpPr>
          <p:spPr>
            <a:xfrm>
              <a:off x="5385829" y="3729164"/>
              <a:ext cx="713474" cy="3038836"/>
            </a:xfrm>
            <a:prstGeom prst="rect">
              <a:avLst/>
            </a:prstGeom>
            <a:solidFill>
              <a:schemeClr val="bg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tIns="91440" bIns="91440" anchor="ctr"/>
            <a:lstStyle/>
            <a:p>
              <a:pPr algn="ctr" defTabSz="342900" eaLnBrk="1" fontAlgn="auto" hangingPunct="1">
                <a:spcBef>
                  <a:spcPts val="0"/>
                </a:spcBef>
                <a:spcAft>
                  <a:spcPts val="0"/>
                </a:spcAft>
                <a:defRPr/>
              </a:pPr>
              <a:endParaRPr lang="en-GB" sz="1050" err="1">
                <a:solidFill>
                  <a:srgbClr val="000000"/>
                </a:solidFill>
                <a:cs typeface="Arial" pitchFamily="34" charset="0"/>
              </a:endParaRPr>
            </a:p>
          </p:txBody>
        </p:sp>
      </p:grpSp>
      <p:sp>
        <p:nvSpPr>
          <p:cNvPr id="11" name="Rectángulo 17">
            <a:extLst>
              <a:ext uri="{FF2B5EF4-FFF2-40B4-BE49-F238E27FC236}">
                <a16:creationId xmlns:a16="http://schemas.microsoft.com/office/drawing/2014/main" id="{CD265C23-EF5D-1423-D452-BC582941D23B}"/>
              </a:ext>
            </a:extLst>
          </p:cNvPr>
          <p:cNvSpPr/>
          <p:nvPr/>
        </p:nvSpPr>
        <p:spPr>
          <a:xfrm>
            <a:off x="261230" y="1453438"/>
            <a:ext cx="8585262" cy="1863773"/>
          </a:xfrm>
          <a:prstGeom prst="rect">
            <a:avLst/>
          </a:prstGeom>
          <a:noFill/>
          <a:ln w="12700" cap="flat" cmpd="sng" algn="ctr">
            <a:gradFill>
              <a:gsLst>
                <a:gs pos="27000">
                  <a:srgbClr val="43ABB6"/>
                </a:gs>
                <a:gs pos="52000">
                  <a:srgbClr val="D3553F"/>
                </a:gs>
              </a:gsLst>
              <a:lin ang="0" scaled="0"/>
            </a:gradFill>
            <a:prstDash val="solid"/>
          </a:ln>
          <a:effectLst/>
        </p:spPr>
        <p:txBody>
          <a:bodyPr anchor="ctr"/>
          <a:lstStyle/>
          <a:p>
            <a:pPr algn="ctr" defTabSz="685800" eaLnBrk="1" fontAlgn="auto" hangingPunct="1">
              <a:spcBef>
                <a:spcPts val="0"/>
              </a:spcBef>
              <a:spcAft>
                <a:spcPts val="0"/>
              </a:spcAft>
              <a:defRPr/>
            </a:pPr>
            <a:endParaRPr lang="en-GB" sz="1350" kern="0">
              <a:solidFill>
                <a:prstClr val="white"/>
              </a:solidFill>
              <a:latin typeface="Franklin Gothic Book"/>
            </a:endParaRPr>
          </a:p>
        </p:txBody>
      </p:sp>
      <p:cxnSp>
        <p:nvCxnSpPr>
          <p:cNvPr id="12" name="Conector recto 23">
            <a:extLst>
              <a:ext uri="{FF2B5EF4-FFF2-40B4-BE49-F238E27FC236}">
                <a16:creationId xmlns:a16="http://schemas.microsoft.com/office/drawing/2014/main" id="{CC87D675-A222-D33A-35DD-87D3C3457B64}"/>
              </a:ext>
            </a:extLst>
          </p:cNvPr>
          <p:cNvCxnSpPr>
            <a:cxnSpLocks/>
          </p:cNvCxnSpPr>
          <p:nvPr/>
        </p:nvCxnSpPr>
        <p:spPr>
          <a:xfrm>
            <a:off x="639763" y="2859088"/>
            <a:ext cx="0" cy="884237"/>
          </a:xfrm>
          <a:prstGeom prst="line">
            <a:avLst/>
          </a:prstGeom>
          <a:ln w="12700">
            <a:solidFill>
              <a:schemeClr val="tx2"/>
            </a:solidFill>
            <a:prstDash val="dash"/>
            <a:headEnd w="lg" len="med"/>
            <a:tailEnd type="diamond" w="lg" len="lg"/>
          </a:ln>
        </p:spPr>
        <p:style>
          <a:lnRef idx="1">
            <a:schemeClr val="accent1"/>
          </a:lnRef>
          <a:fillRef idx="0">
            <a:schemeClr val="accent1"/>
          </a:fillRef>
          <a:effectRef idx="0">
            <a:schemeClr val="accent1"/>
          </a:effectRef>
          <a:fontRef idx="minor">
            <a:schemeClr val="tx1"/>
          </a:fontRef>
        </p:style>
      </p:cxnSp>
      <p:cxnSp>
        <p:nvCxnSpPr>
          <p:cNvPr id="13" name="Conector recto 28">
            <a:extLst>
              <a:ext uri="{FF2B5EF4-FFF2-40B4-BE49-F238E27FC236}">
                <a16:creationId xmlns:a16="http://schemas.microsoft.com/office/drawing/2014/main" id="{61ADC1CA-C735-FCDB-D037-B0C2C032F699}"/>
              </a:ext>
            </a:extLst>
          </p:cNvPr>
          <p:cNvCxnSpPr>
            <a:cxnSpLocks/>
          </p:cNvCxnSpPr>
          <p:nvPr/>
        </p:nvCxnSpPr>
        <p:spPr>
          <a:xfrm>
            <a:off x="4838700" y="2833688"/>
            <a:ext cx="0" cy="884237"/>
          </a:xfrm>
          <a:prstGeom prst="line">
            <a:avLst/>
          </a:prstGeom>
          <a:ln w="12700">
            <a:solidFill>
              <a:srgbClr val="D3553F"/>
            </a:solidFill>
            <a:prstDash val="dash"/>
            <a:headEnd w="lg" len="med"/>
            <a:tailEnd type="diamond" w="lg" len="lg"/>
          </a:ln>
        </p:spPr>
        <p:style>
          <a:lnRef idx="1">
            <a:schemeClr val="accent1"/>
          </a:lnRef>
          <a:fillRef idx="0">
            <a:schemeClr val="accent1"/>
          </a:fillRef>
          <a:effectRef idx="0">
            <a:schemeClr val="accent1"/>
          </a:effectRef>
          <a:fontRef idx="minor">
            <a:schemeClr val="tx1"/>
          </a:fontRef>
        </p:style>
      </p:cxnSp>
      <p:sp>
        <p:nvSpPr>
          <p:cNvPr id="14" name="Rectángulo 24">
            <a:extLst>
              <a:ext uri="{FF2B5EF4-FFF2-40B4-BE49-F238E27FC236}">
                <a16:creationId xmlns:a16="http://schemas.microsoft.com/office/drawing/2014/main" id="{EC10F427-1B0D-B915-9352-A503D89BBF63}"/>
              </a:ext>
            </a:extLst>
          </p:cNvPr>
          <p:cNvSpPr/>
          <p:nvPr/>
        </p:nvSpPr>
        <p:spPr>
          <a:xfrm>
            <a:off x="350838" y="1349375"/>
            <a:ext cx="4224337" cy="1863725"/>
          </a:xfrm>
          <a:prstGeom prst="rect">
            <a:avLst/>
          </a:prstGeom>
          <a:solidFill>
            <a:schemeClr val="tx2"/>
          </a:solidFill>
          <a:ln w="9525" cap="flat" cmpd="sng" algn="ctr">
            <a:noFill/>
            <a:prstDash val="solid"/>
          </a:ln>
          <a:effectLst/>
        </p:spPr>
        <p:txBody>
          <a:bodyPr anchor="ctr"/>
          <a:lstStyle/>
          <a:p>
            <a:pPr algn="ctr" defTabSz="685800" eaLnBrk="1" fontAlgn="auto" hangingPunct="1">
              <a:spcBef>
                <a:spcPts val="0"/>
              </a:spcBef>
              <a:spcAft>
                <a:spcPts val="0"/>
              </a:spcAft>
              <a:defRPr/>
            </a:pPr>
            <a:endParaRPr lang="en-GB" sz="1350" kern="0">
              <a:solidFill>
                <a:prstClr val="white"/>
              </a:solidFill>
              <a:latin typeface="Franklin Gothic Book"/>
            </a:endParaRPr>
          </a:p>
        </p:txBody>
      </p:sp>
      <p:sp>
        <p:nvSpPr>
          <p:cNvPr id="2" name="Título 1"/>
          <p:cNvSpPr>
            <a:spLocks noGrp="1"/>
          </p:cNvSpPr>
          <p:nvPr>
            <p:ph type="title"/>
          </p:nvPr>
        </p:nvSpPr>
        <p:spPr/>
        <p:txBody>
          <a:bodyPr/>
          <a:lstStyle/>
          <a:p>
            <a:r>
              <a:rPr lang="en-US"/>
              <a:t>Click to edit Master title style</a:t>
            </a:r>
            <a:endParaRPr lang="en-GB"/>
          </a:p>
        </p:txBody>
      </p:sp>
      <p:sp>
        <p:nvSpPr>
          <p:cNvPr id="10" name="Marcador de texto 11"/>
          <p:cNvSpPr>
            <a:spLocks noGrp="1"/>
          </p:cNvSpPr>
          <p:nvPr>
            <p:ph type="body" sz="quarter" idx="10"/>
          </p:nvPr>
        </p:nvSpPr>
        <p:spPr>
          <a:xfrm>
            <a:off x="483252" y="757831"/>
            <a:ext cx="7830000" cy="381159"/>
          </a:xfrm>
        </p:spPr>
        <p:txBody>
          <a:bodyPr/>
          <a:lstStyle>
            <a:lvl1pPr>
              <a:defRPr sz="1650" b="0" cap="all" spc="225" baseline="0">
                <a:solidFill>
                  <a:srgbClr val="5A2259"/>
                </a:solidFill>
                <a:latin typeface="Franklin Gothic Medium" panose="020B0603020102020204" pitchFamily="34" charset="0"/>
              </a:defRPr>
            </a:lvl1pPr>
          </a:lstStyle>
          <a:p>
            <a:pPr lvl="0"/>
            <a:r>
              <a:rPr lang="en-US" noProof="0"/>
              <a:t>Click to edit Master text styles</a:t>
            </a:r>
          </a:p>
        </p:txBody>
      </p:sp>
      <p:sp>
        <p:nvSpPr>
          <p:cNvPr id="6" name="Marcador de texto 5"/>
          <p:cNvSpPr>
            <a:spLocks noGrp="1"/>
          </p:cNvSpPr>
          <p:nvPr>
            <p:ph type="body" sz="quarter" idx="16"/>
          </p:nvPr>
        </p:nvSpPr>
        <p:spPr>
          <a:xfrm>
            <a:off x="820010" y="3615536"/>
            <a:ext cx="3318850" cy="24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Marcador de texto 8"/>
          <p:cNvSpPr>
            <a:spLocks noGrp="1"/>
          </p:cNvSpPr>
          <p:nvPr>
            <p:ph type="body" sz="quarter" idx="17"/>
          </p:nvPr>
        </p:nvSpPr>
        <p:spPr>
          <a:xfrm>
            <a:off x="5018767" y="3615536"/>
            <a:ext cx="3318850" cy="2484634"/>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2" name="Marcador de texto 31"/>
          <p:cNvSpPr>
            <a:spLocks noGrp="1"/>
          </p:cNvSpPr>
          <p:nvPr>
            <p:ph type="body" sz="quarter" idx="18"/>
          </p:nvPr>
        </p:nvSpPr>
        <p:spPr>
          <a:xfrm>
            <a:off x="661577" y="1614579"/>
            <a:ext cx="3483000" cy="394910"/>
          </a:xfrm>
        </p:spPr>
        <p:txBody>
          <a:bodyPr anchor="ctr"/>
          <a:lstStyle>
            <a:lvl1pPr>
              <a:defRPr sz="2100" b="1">
                <a:solidFill>
                  <a:srgbClr val="FFFFFF"/>
                </a:solidFill>
                <a:latin typeface="Franklin Gothic Medium" panose="020B0603020102020204" pitchFamily="34" charset="0"/>
              </a:defRPr>
            </a:lvl1pPr>
          </a:lstStyle>
          <a:p>
            <a:pPr lvl="0"/>
            <a:r>
              <a:rPr lang="en-US" noProof="0"/>
              <a:t>Click to edit Master text styles</a:t>
            </a:r>
          </a:p>
        </p:txBody>
      </p:sp>
      <p:sp>
        <p:nvSpPr>
          <p:cNvPr id="34" name="Marcador de texto 33"/>
          <p:cNvSpPr>
            <a:spLocks noGrp="1"/>
          </p:cNvSpPr>
          <p:nvPr>
            <p:ph type="body" sz="quarter" idx="19"/>
          </p:nvPr>
        </p:nvSpPr>
        <p:spPr>
          <a:xfrm>
            <a:off x="661577" y="2032961"/>
            <a:ext cx="3483000" cy="986302"/>
          </a:xfrm>
        </p:spPr>
        <p:txBody>
          <a:bodyPr/>
          <a:lstStyle>
            <a:lvl1pPr>
              <a:defRPr sz="1050" baseline="0">
                <a:solidFill>
                  <a:schemeClr val="bg1">
                    <a:alpha val="75000"/>
                  </a:schemeClr>
                </a:solidFill>
              </a:defRPr>
            </a:lvl1pPr>
          </a:lstStyle>
          <a:p>
            <a:pPr lvl="0"/>
            <a:r>
              <a:rPr lang="en-US" noProof="0"/>
              <a:t>Click to edit Master text styles</a:t>
            </a:r>
          </a:p>
        </p:txBody>
      </p:sp>
      <p:sp>
        <p:nvSpPr>
          <p:cNvPr id="37" name="Marcador de texto 31"/>
          <p:cNvSpPr>
            <a:spLocks noGrp="1"/>
          </p:cNvSpPr>
          <p:nvPr>
            <p:ph type="body" sz="quarter" idx="20"/>
          </p:nvPr>
        </p:nvSpPr>
        <p:spPr>
          <a:xfrm>
            <a:off x="4835972" y="1621924"/>
            <a:ext cx="3483000" cy="394910"/>
          </a:xfrm>
        </p:spPr>
        <p:txBody>
          <a:bodyPr anchor="ctr"/>
          <a:lstStyle>
            <a:lvl1pPr>
              <a:defRPr sz="2100" b="1">
                <a:solidFill>
                  <a:srgbClr val="FFFFFF"/>
                </a:solidFill>
                <a:latin typeface="Franklin Gothic Medium" panose="020B0603020102020204" pitchFamily="34" charset="0"/>
              </a:defRPr>
            </a:lvl1pPr>
          </a:lstStyle>
          <a:p>
            <a:pPr lvl="0"/>
            <a:r>
              <a:rPr lang="en-US" noProof="0"/>
              <a:t>Click to edit Master text styles</a:t>
            </a:r>
          </a:p>
        </p:txBody>
      </p:sp>
      <p:sp>
        <p:nvSpPr>
          <p:cNvPr id="38" name="Marcador de texto 33"/>
          <p:cNvSpPr>
            <a:spLocks noGrp="1"/>
          </p:cNvSpPr>
          <p:nvPr>
            <p:ph type="body" sz="quarter" idx="21"/>
          </p:nvPr>
        </p:nvSpPr>
        <p:spPr>
          <a:xfrm>
            <a:off x="4835972" y="2040306"/>
            <a:ext cx="3483000" cy="986302"/>
          </a:xfrm>
        </p:spPr>
        <p:txBody>
          <a:bodyPr/>
          <a:lstStyle>
            <a:lvl1pPr>
              <a:defRPr sz="1050" baseline="0">
                <a:solidFill>
                  <a:schemeClr val="bg1">
                    <a:alpha val="75000"/>
                  </a:schemeClr>
                </a:solidFill>
              </a:defRPr>
            </a:lvl1pPr>
          </a:lstStyle>
          <a:p>
            <a:pPr lvl="0"/>
            <a:r>
              <a:rPr lang="en-US" noProof="0"/>
              <a:t>Click to edit Master text styles</a:t>
            </a:r>
          </a:p>
        </p:txBody>
      </p:sp>
    </p:spTree>
    <p:extLst>
      <p:ext uri="{BB962C8B-B14F-4D97-AF65-F5344CB8AC3E}">
        <p14:creationId xmlns:p14="http://schemas.microsoft.com/office/powerpoint/2010/main" val="3044726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ey information">
    <p:spTree>
      <p:nvGrpSpPr>
        <p:cNvPr id="1" name=""/>
        <p:cNvGrpSpPr/>
        <p:nvPr/>
      </p:nvGrpSpPr>
      <p:grpSpPr>
        <a:xfrm>
          <a:off x="0" y="0"/>
          <a:ext cx="0" cy="0"/>
          <a:chOff x="0" y="0"/>
          <a:chExt cx="0" cy="0"/>
        </a:xfrm>
      </p:grpSpPr>
      <p:sp>
        <p:nvSpPr>
          <p:cNvPr id="3" name="Rectángulo 18">
            <a:extLst>
              <a:ext uri="{FF2B5EF4-FFF2-40B4-BE49-F238E27FC236}">
                <a16:creationId xmlns:a16="http://schemas.microsoft.com/office/drawing/2014/main" id="{23A76E7E-CF9D-2973-A46D-6B16527009D6}"/>
              </a:ext>
            </a:extLst>
          </p:cNvPr>
          <p:cNvSpPr/>
          <p:nvPr/>
        </p:nvSpPr>
        <p:spPr>
          <a:xfrm>
            <a:off x="0" y="2257425"/>
            <a:ext cx="9144000" cy="3392488"/>
          </a:xfrm>
          <a:prstGeom prst="rect">
            <a:avLst/>
          </a:prstGeom>
          <a:solidFill>
            <a:srgbClr val="D3553F">
              <a:alpha val="10000"/>
            </a:srgbClr>
          </a:solidFill>
          <a:ln w="9525" cap="flat" cmpd="sng" algn="ctr">
            <a:noFill/>
            <a:prstDash val="solid"/>
          </a:ln>
          <a:effectLst/>
        </p:spPr>
        <p:txBody>
          <a:bodyPr anchor="ctr"/>
          <a:lstStyle/>
          <a:p>
            <a:pPr algn="ctr" defTabSz="685800" eaLnBrk="1" fontAlgn="auto" hangingPunct="1">
              <a:spcBef>
                <a:spcPts val="0"/>
              </a:spcBef>
              <a:spcAft>
                <a:spcPts val="0"/>
              </a:spcAft>
              <a:defRPr/>
            </a:pPr>
            <a:endParaRPr lang="en-GB" sz="1350" kern="0">
              <a:solidFill>
                <a:prstClr val="white"/>
              </a:solidFill>
              <a:latin typeface="Franklin Gothic Book"/>
            </a:endParaRPr>
          </a:p>
        </p:txBody>
      </p:sp>
      <p:sp>
        <p:nvSpPr>
          <p:cNvPr id="5" name="Rectángulo 22">
            <a:extLst>
              <a:ext uri="{FF2B5EF4-FFF2-40B4-BE49-F238E27FC236}">
                <a16:creationId xmlns:a16="http://schemas.microsoft.com/office/drawing/2014/main" id="{334DA04C-ABCE-E939-0626-79A5869CD4EF}"/>
              </a:ext>
            </a:extLst>
          </p:cNvPr>
          <p:cNvSpPr/>
          <p:nvPr/>
        </p:nvSpPr>
        <p:spPr>
          <a:xfrm>
            <a:off x="2162727" y="1833801"/>
            <a:ext cx="4955671" cy="1702587"/>
          </a:xfrm>
          <a:prstGeom prst="rect">
            <a:avLst/>
          </a:prstGeom>
          <a:solidFill>
            <a:schemeClr val="tx1">
              <a:alpha val="31000"/>
            </a:schemeClr>
          </a:solidFill>
          <a:ln>
            <a:noFill/>
          </a:ln>
          <a:effectLst>
            <a:softEdge rad="203200"/>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GB" sz="1050" spc="75">
              <a:solidFill>
                <a:srgbClr val="C5CED5"/>
              </a:solidFill>
              <a:cs typeface="Arial" panose="020B0604020202020204" pitchFamily="34" charset="0"/>
            </a:endParaRPr>
          </a:p>
        </p:txBody>
      </p:sp>
      <p:sp>
        <p:nvSpPr>
          <p:cNvPr id="6" name="Rectángulo 25">
            <a:extLst>
              <a:ext uri="{FF2B5EF4-FFF2-40B4-BE49-F238E27FC236}">
                <a16:creationId xmlns:a16="http://schemas.microsoft.com/office/drawing/2014/main" id="{90DBAA44-C763-7620-8781-400F8598AD78}"/>
              </a:ext>
            </a:extLst>
          </p:cNvPr>
          <p:cNvSpPr/>
          <p:nvPr/>
        </p:nvSpPr>
        <p:spPr>
          <a:xfrm>
            <a:off x="2060575" y="1833563"/>
            <a:ext cx="4926013" cy="1703387"/>
          </a:xfrm>
          <a:prstGeom prst="rect">
            <a:avLst/>
          </a:prstGeom>
          <a:noFill/>
          <a:ln w="12700">
            <a:solidFill>
              <a:srgbClr val="43ABB6"/>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342900" eaLnBrk="1" fontAlgn="auto" hangingPunct="1">
              <a:spcBef>
                <a:spcPts val="0"/>
              </a:spcBef>
              <a:spcAft>
                <a:spcPts val="0"/>
              </a:spcAft>
              <a:defRPr/>
            </a:pPr>
            <a:endParaRPr lang="en-GB" sz="1050" spc="75">
              <a:solidFill>
                <a:srgbClr val="C5CED5"/>
              </a:solidFill>
              <a:cs typeface="Arial" panose="020B0604020202020204" pitchFamily="34" charset="0"/>
            </a:endParaRPr>
          </a:p>
        </p:txBody>
      </p:sp>
      <p:sp>
        <p:nvSpPr>
          <p:cNvPr id="7" name="Rectángulo 26">
            <a:extLst>
              <a:ext uri="{FF2B5EF4-FFF2-40B4-BE49-F238E27FC236}">
                <a16:creationId xmlns:a16="http://schemas.microsoft.com/office/drawing/2014/main" id="{EB3ABA42-5203-DF59-A499-CE0F315780BC}"/>
              </a:ext>
            </a:extLst>
          </p:cNvPr>
          <p:cNvSpPr/>
          <p:nvPr/>
        </p:nvSpPr>
        <p:spPr>
          <a:xfrm>
            <a:off x="2157413" y="1833563"/>
            <a:ext cx="4829175" cy="1703387"/>
          </a:xfrm>
          <a:prstGeom prst="rect">
            <a:avLst/>
          </a:prstGeom>
          <a:solidFill>
            <a:srgbClr val="43ABB6"/>
          </a:solidFill>
          <a:ln>
            <a:noFill/>
          </a:ln>
          <a:effectLst>
            <a:outerShdw blurRad="114300" dist="38100" dir="360000" algn="tl" rotWithShape="0">
              <a:prstClr val="black">
                <a:alpha val="13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GB" sz="1050" spc="75">
              <a:solidFill>
                <a:srgbClr val="FFFFFF">
                  <a:alpha val="75000"/>
                </a:srgbClr>
              </a:solidFill>
              <a:cs typeface="Arial" panose="020B0604020202020204" pitchFamily="34" charset="0"/>
            </a:endParaRPr>
          </a:p>
        </p:txBody>
      </p:sp>
      <p:cxnSp>
        <p:nvCxnSpPr>
          <p:cNvPr id="8" name="Conector recto 29">
            <a:extLst>
              <a:ext uri="{FF2B5EF4-FFF2-40B4-BE49-F238E27FC236}">
                <a16:creationId xmlns:a16="http://schemas.microsoft.com/office/drawing/2014/main" id="{C8401067-5EFA-59CC-8050-163A013FA5D2}"/>
              </a:ext>
            </a:extLst>
          </p:cNvPr>
          <p:cNvCxnSpPr>
            <a:cxnSpLocks/>
          </p:cNvCxnSpPr>
          <p:nvPr/>
        </p:nvCxnSpPr>
        <p:spPr>
          <a:xfrm>
            <a:off x="2274888" y="3536950"/>
            <a:ext cx="0" cy="446088"/>
          </a:xfrm>
          <a:prstGeom prst="line">
            <a:avLst/>
          </a:prstGeom>
          <a:ln w="12700" cap="rnd">
            <a:solidFill>
              <a:srgbClr val="D3553F"/>
            </a:solidFill>
            <a:prstDash val="dash"/>
            <a:tailEnd type="diamond" w="lg" len="lg"/>
          </a:ln>
        </p:spPr>
        <p:style>
          <a:lnRef idx="1">
            <a:schemeClr val="accent1"/>
          </a:lnRef>
          <a:fillRef idx="0">
            <a:schemeClr val="accent1"/>
          </a:fillRef>
          <a:effectRef idx="0">
            <a:schemeClr val="accent1"/>
          </a:effectRef>
          <a:fontRef idx="minor">
            <a:schemeClr val="tx1"/>
          </a:fontRef>
        </p:style>
      </p:cxnSp>
      <p:sp>
        <p:nvSpPr>
          <p:cNvPr id="2" name="Título 1"/>
          <p:cNvSpPr>
            <a:spLocks noGrp="1"/>
          </p:cNvSpPr>
          <p:nvPr>
            <p:ph type="title"/>
          </p:nvPr>
        </p:nvSpPr>
        <p:spPr/>
        <p:txBody>
          <a:bodyPr/>
          <a:lstStyle/>
          <a:p>
            <a:r>
              <a:rPr lang="en-US"/>
              <a:t>Click to edit Master title style</a:t>
            </a:r>
            <a:endParaRPr lang="en-GB"/>
          </a:p>
        </p:txBody>
      </p:sp>
      <p:sp>
        <p:nvSpPr>
          <p:cNvPr id="10" name="Marcador de texto 11"/>
          <p:cNvSpPr>
            <a:spLocks noGrp="1"/>
          </p:cNvSpPr>
          <p:nvPr>
            <p:ph type="body" sz="quarter" idx="10"/>
          </p:nvPr>
        </p:nvSpPr>
        <p:spPr>
          <a:xfrm>
            <a:off x="483252" y="757831"/>
            <a:ext cx="7830000" cy="381159"/>
          </a:xfrm>
        </p:spPr>
        <p:txBody>
          <a:bodyPr/>
          <a:lstStyle>
            <a:lvl1pPr>
              <a:defRPr sz="1650" b="0" cap="all" spc="225" baseline="0">
                <a:solidFill>
                  <a:srgbClr val="5A2259"/>
                </a:solidFill>
                <a:latin typeface="Franklin Gothic Medium" panose="020B0603020102020204" pitchFamily="34" charset="0"/>
              </a:defRPr>
            </a:lvl1pPr>
          </a:lstStyle>
          <a:p>
            <a:pPr lvl="0"/>
            <a:r>
              <a:rPr lang="en-US" noProof="0"/>
              <a:t>Click to edit Master text styles</a:t>
            </a:r>
          </a:p>
        </p:txBody>
      </p:sp>
      <p:sp>
        <p:nvSpPr>
          <p:cNvPr id="32" name="Marcador de texto 31"/>
          <p:cNvSpPr>
            <a:spLocks noGrp="1"/>
          </p:cNvSpPr>
          <p:nvPr>
            <p:ph type="body" sz="quarter" idx="18"/>
          </p:nvPr>
        </p:nvSpPr>
        <p:spPr>
          <a:xfrm>
            <a:off x="2273889" y="1956340"/>
            <a:ext cx="4596223" cy="720000"/>
          </a:xfrm>
        </p:spPr>
        <p:txBody>
          <a:bodyPr anchor="b"/>
          <a:lstStyle>
            <a:lvl1pPr algn="ctr">
              <a:defRPr sz="2100" b="1" cap="all" baseline="0">
                <a:solidFill>
                  <a:srgbClr val="FFFFFF"/>
                </a:solidFill>
                <a:latin typeface="Franklin Gothic Medium" panose="020B0603020102020204" pitchFamily="34" charset="0"/>
              </a:defRPr>
            </a:lvl1pPr>
          </a:lstStyle>
          <a:p>
            <a:pPr lvl="0"/>
            <a:r>
              <a:rPr lang="en-US" noProof="0"/>
              <a:t>Click to edit Master text styles</a:t>
            </a:r>
          </a:p>
        </p:txBody>
      </p:sp>
      <p:sp>
        <p:nvSpPr>
          <p:cNvPr id="34" name="Marcador de texto 33"/>
          <p:cNvSpPr>
            <a:spLocks noGrp="1"/>
          </p:cNvSpPr>
          <p:nvPr>
            <p:ph type="body" sz="quarter" idx="19"/>
          </p:nvPr>
        </p:nvSpPr>
        <p:spPr>
          <a:xfrm>
            <a:off x="2273889" y="2714279"/>
            <a:ext cx="4596223" cy="720000"/>
          </a:xfrm>
        </p:spPr>
        <p:txBody>
          <a:bodyPr/>
          <a:lstStyle>
            <a:lvl1pPr algn="ctr">
              <a:defRPr sz="1350" baseline="0">
                <a:solidFill>
                  <a:schemeClr val="bg1">
                    <a:alpha val="75000"/>
                  </a:schemeClr>
                </a:solidFill>
              </a:defRPr>
            </a:lvl1pPr>
          </a:lstStyle>
          <a:p>
            <a:pPr lvl="0"/>
            <a:r>
              <a:rPr lang="en-US" noProof="0"/>
              <a:t>Click to edit Master text styles</a:t>
            </a:r>
          </a:p>
        </p:txBody>
      </p:sp>
      <p:sp>
        <p:nvSpPr>
          <p:cNvPr id="4" name="Marcador de texto 3"/>
          <p:cNvSpPr>
            <a:spLocks noGrp="1"/>
          </p:cNvSpPr>
          <p:nvPr>
            <p:ph type="body" sz="quarter" idx="20"/>
          </p:nvPr>
        </p:nvSpPr>
        <p:spPr>
          <a:xfrm>
            <a:off x="2401830" y="3875487"/>
            <a:ext cx="4468280" cy="1600438"/>
          </a:xfrm>
        </p:spPr>
        <p:txBody>
          <a:bodyPr/>
          <a:lstStyle>
            <a:lvl1pPr>
              <a:defRPr sz="1050" b="1">
                <a:solidFill>
                  <a:srgbClr val="D3553F"/>
                </a:solidFill>
              </a:defRPr>
            </a:lvl1pPr>
          </a:lstStyle>
          <a:p>
            <a:pPr lvl="0"/>
            <a:r>
              <a:rPr lang="en-US"/>
              <a:t>Click to edit Master text styles</a:t>
            </a:r>
          </a:p>
        </p:txBody>
      </p:sp>
    </p:spTree>
    <p:extLst>
      <p:ext uri="{BB962C8B-B14F-4D97-AF65-F5344CB8AC3E}">
        <p14:creationId xmlns:p14="http://schemas.microsoft.com/office/powerpoint/2010/main" val="1712810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8" hidden="1">
            <a:extLst>
              <a:ext uri="{FF2B5EF4-FFF2-40B4-BE49-F238E27FC236}">
                <a16:creationId xmlns:a16="http://schemas.microsoft.com/office/drawing/2014/main" id="{B102F3A9-64E0-25AA-3861-C959EFC82A1C}"/>
              </a:ext>
            </a:extLst>
          </p:cNvPr>
          <p:cNvGraphicFramePr>
            <a:graphicFrameLocks noChangeAspect="1"/>
          </p:cNvGraphicFramePr>
          <p:nvPr>
            <p:custDataLst>
              <p:tags r:id="rId1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17" imgW="38100" imgH="38100" progId="TCLayout.ActiveDocument.1">
                  <p:embed/>
                </p:oleObj>
              </mc:Choice>
              <mc:Fallback>
                <p:oleObj name="think-cell Slide" r:id="rId17" imgW="38100" imgH="38100" progId="TCLayout.ActiveDocument.1">
                  <p:embed/>
                  <p:pic>
                    <p:nvPicPr>
                      <p:cNvPr id="0" name="Object 8"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1" hidden="1">
            <a:extLst>
              <a:ext uri="{FF2B5EF4-FFF2-40B4-BE49-F238E27FC236}">
                <a16:creationId xmlns:a16="http://schemas.microsoft.com/office/drawing/2014/main" id="{A0FA6B7E-A4C6-1275-9029-59F51DE9886A}"/>
              </a:ext>
            </a:extLst>
          </p:cNvPr>
          <p:cNvSpPr/>
          <p:nvPr>
            <p:custDataLst>
              <p:tags r:id="rId16"/>
            </p:custDataLst>
          </p:nvPr>
        </p:nvSpPr>
        <p:spPr>
          <a:xfrm>
            <a:off x="0" y="0"/>
            <a:ext cx="119063" cy="158750"/>
          </a:xfrm>
          <a:prstGeom prst="rect">
            <a:avLst/>
          </a:prstGeom>
          <a:solidFill>
            <a:srgbClr val="5A2259"/>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eaLnBrk="1" fontAlgn="auto" hangingPunct="1">
              <a:spcBef>
                <a:spcPts val="0"/>
              </a:spcBef>
              <a:spcAft>
                <a:spcPts val="0"/>
              </a:spcAft>
              <a:defRPr/>
            </a:pPr>
            <a:endParaRPr lang="en-US" b="1" err="1">
              <a:solidFill>
                <a:srgbClr val="000000"/>
              </a:solidFill>
              <a:latin typeface="Franklin Gothic Medium" panose="020B0603020102020204" pitchFamily="34" charset="0"/>
              <a:ea typeface="+mj-ea"/>
              <a:cs typeface="Arial" pitchFamily="34" charset="0"/>
              <a:sym typeface="Franklin Gothic Medium" panose="020B0603020102020204" pitchFamily="34" charset="0"/>
            </a:endParaRPr>
          </a:p>
        </p:txBody>
      </p:sp>
      <p:sp>
        <p:nvSpPr>
          <p:cNvPr id="3" name="Title Placeholder 1">
            <a:extLst>
              <a:ext uri="{FF2B5EF4-FFF2-40B4-BE49-F238E27FC236}">
                <a16:creationId xmlns:a16="http://schemas.microsoft.com/office/drawing/2014/main" id="{DE92C41C-B116-9B95-E487-9680F21F0709}"/>
              </a:ext>
            </a:extLst>
          </p:cNvPr>
          <p:cNvSpPr>
            <a:spLocks noGrp="1"/>
          </p:cNvSpPr>
          <p:nvPr>
            <p:ph type="title"/>
          </p:nvPr>
        </p:nvSpPr>
        <p:spPr bwMode="auto">
          <a:xfrm>
            <a:off x="482600" y="479425"/>
            <a:ext cx="7019925" cy="309563"/>
          </a:xfrm>
          <a:prstGeom prst="rect">
            <a:avLst/>
          </a:prstGeom>
          <a:noFill/>
          <a:ln w="9525">
            <a:noFill/>
            <a:miter lim="800000"/>
            <a:headEnd/>
            <a:tailEnd/>
          </a:ln>
        </p:spPr>
        <p:txBody>
          <a:bodyPr vert="horz" wrap="square" lIns="0" tIns="45720" rIns="0" bIns="45720" numCol="1" anchor="ctr" anchorCtr="0" compatLnSpc="1">
            <a:prstTxWarp prst="textNoShape">
              <a:avLst/>
            </a:prstTxWarp>
            <a:noAutofit/>
          </a:bodyPr>
          <a:lstStyle/>
          <a:p>
            <a:pPr lvl="0"/>
            <a:r>
              <a:rPr lang="en-US"/>
              <a:t>Click to edit Master title style</a:t>
            </a:r>
          </a:p>
        </p:txBody>
      </p:sp>
      <p:sp>
        <p:nvSpPr>
          <p:cNvPr id="1027" name="Text Placeholder 2">
            <a:extLst>
              <a:ext uri="{FF2B5EF4-FFF2-40B4-BE49-F238E27FC236}">
                <a16:creationId xmlns:a16="http://schemas.microsoft.com/office/drawing/2014/main" id="{8A501643-7D5D-4AD1-31E4-5A3BD41A0293}"/>
              </a:ext>
            </a:extLst>
          </p:cNvPr>
          <p:cNvSpPr>
            <a:spLocks noGrp="1"/>
          </p:cNvSpPr>
          <p:nvPr>
            <p:ph type="body" idx="1"/>
          </p:nvPr>
        </p:nvSpPr>
        <p:spPr bwMode="auto">
          <a:xfrm>
            <a:off x="422275" y="1508125"/>
            <a:ext cx="8301038" cy="45910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161B3E25-9972-8AE1-C044-273BADDC1F9E}"/>
              </a:ext>
            </a:extLst>
          </p:cNvPr>
          <p:cNvSpPr txBox="1">
            <a:spLocks/>
          </p:cNvSpPr>
          <p:nvPr/>
        </p:nvSpPr>
        <p:spPr>
          <a:xfrm>
            <a:off x="8547100" y="6483350"/>
            <a:ext cx="176213" cy="133350"/>
          </a:xfrm>
          <a:prstGeom prst="rect">
            <a:avLst/>
          </a:prstGeom>
        </p:spPr>
        <p:txBody>
          <a:bodyPr wrap="none" lIns="0" tIns="0" rIns="0" bIns="0"/>
          <a:lstStyle>
            <a:lvl1pPr algn="r" fontAlgn="auto">
              <a:spcBef>
                <a:spcPts val="0"/>
              </a:spcBef>
              <a:spcAft>
                <a:spcPts val="0"/>
              </a:spcAft>
              <a:defRPr sz="900">
                <a:solidFill>
                  <a:schemeClr val="tx1"/>
                </a:solidFill>
                <a:latin typeface="+mn-lt"/>
              </a:defRPr>
            </a:lvl1pPr>
          </a:lstStyle>
          <a:p>
            <a:pPr eaLnBrk="1" hangingPunct="1">
              <a:defRPr/>
            </a:pPr>
            <a:fld id="{894AB8CB-7CB4-2548-8C80-B67E33E3B101}" type="slidenum">
              <a:rPr lang="en-US" sz="675" smtClean="0">
                <a:solidFill>
                  <a:srgbClr val="5A2259"/>
                </a:solidFill>
              </a:rPr>
              <a:pPr eaLnBrk="1" hangingPunct="1">
                <a:defRPr/>
              </a:pPr>
              <a:t>‹#›</a:t>
            </a:fld>
            <a:endParaRPr lang="en-US" sz="675">
              <a:solidFill>
                <a:srgbClr val="5A2259"/>
              </a:solidFill>
            </a:endParaRPr>
          </a:p>
        </p:txBody>
      </p:sp>
      <p:sp>
        <p:nvSpPr>
          <p:cNvPr id="22" name="Rectángulo 21">
            <a:extLst>
              <a:ext uri="{FF2B5EF4-FFF2-40B4-BE49-F238E27FC236}">
                <a16:creationId xmlns:a16="http://schemas.microsoft.com/office/drawing/2014/main" id="{C6C4A619-39FB-4CF4-E35D-927501A2FA78}"/>
              </a:ext>
            </a:extLst>
          </p:cNvPr>
          <p:cNvSpPr/>
          <p:nvPr/>
        </p:nvSpPr>
        <p:spPr>
          <a:xfrm>
            <a:off x="0" y="496888"/>
            <a:ext cx="182563" cy="539750"/>
          </a:xfrm>
          <a:prstGeom prst="rect">
            <a:avLst/>
          </a:prstGeom>
          <a:gradFill flip="none" rotWithShape="1">
            <a:gsLst>
              <a:gs pos="0">
                <a:schemeClr val="tx2"/>
              </a:gs>
              <a:gs pos="100000">
                <a:schemeClr val="accent6"/>
              </a:gs>
            </a:gsLst>
            <a:lin ang="5400000" scaled="1"/>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anchor="ctr"/>
          <a:lstStyle/>
          <a:p>
            <a:pPr algn="ctr" defTabSz="342900" eaLnBrk="1" fontAlgn="auto" hangingPunct="1">
              <a:spcBef>
                <a:spcPts val="0"/>
              </a:spcBef>
              <a:spcAft>
                <a:spcPts val="0"/>
              </a:spcAft>
              <a:defRPr/>
            </a:pPr>
            <a:endParaRPr lang="en-GB" sz="1050" err="1">
              <a:solidFill>
                <a:srgbClr val="000000"/>
              </a:solidFill>
              <a:cs typeface="Arial" pitchFamily="34" charset="0"/>
            </a:endParaRPr>
          </a:p>
        </p:txBody>
      </p:sp>
      <p:sp>
        <p:nvSpPr>
          <p:cNvPr id="23" name="Rectángulo 22">
            <a:extLst>
              <a:ext uri="{FF2B5EF4-FFF2-40B4-BE49-F238E27FC236}">
                <a16:creationId xmlns:a16="http://schemas.microsoft.com/office/drawing/2014/main" id="{340A0954-F33B-FDFA-F601-D32865D7FF2F}"/>
              </a:ext>
            </a:extLst>
          </p:cNvPr>
          <p:cNvSpPr/>
          <p:nvPr/>
        </p:nvSpPr>
        <p:spPr>
          <a:xfrm>
            <a:off x="0" y="6767513"/>
            <a:ext cx="9144000" cy="90487"/>
          </a:xfrm>
          <a:prstGeom prst="rect">
            <a:avLst/>
          </a:prstGeom>
          <a:gradFill>
            <a:gsLst>
              <a:gs pos="0">
                <a:schemeClr val="tx2"/>
              </a:gs>
              <a:gs pos="100000">
                <a:schemeClr val="accent6"/>
              </a:gs>
            </a:gsLst>
            <a:lin ang="0" scaled="0"/>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68580" rIns="68580" bIns="68580" anchor="ctr"/>
          <a:lstStyle/>
          <a:p>
            <a:pPr algn="ctr" defTabSz="342900" eaLnBrk="1" fontAlgn="auto" hangingPunct="1">
              <a:spcBef>
                <a:spcPts val="0"/>
              </a:spcBef>
              <a:spcAft>
                <a:spcPts val="0"/>
              </a:spcAft>
              <a:defRPr/>
            </a:pPr>
            <a:endParaRPr lang="en-GB" sz="1050" err="1">
              <a:solidFill>
                <a:srgbClr val="000000"/>
              </a:solidFill>
              <a:cs typeface="Arial" pitchFamily="34" charset="0"/>
            </a:endParaRPr>
          </a:p>
        </p:txBody>
      </p:sp>
      <p:pic>
        <p:nvPicPr>
          <p:cNvPr id="1033" name="Picture 2">
            <a:extLst>
              <a:ext uri="{FF2B5EF4-FFF2-40B4-BE49-F238E27FC236}">
                <a16:creationId xmlns:a16="http://schemas.microsoft.com/office/drawing/2014/main" id="{3041B946-0923-ADA3-85BF-421825DF0E3F}"/>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675563" y="-19050"/>
            <a:ext cx="134778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24" r:id="rId1"/>
    <p:sldLayoutId id="2147485125" r:id="rId2"/>
    <p:sldLayoutId id="2147485126" r:id="rId3"/>
    <p:sldLayoutId id="2147485127" r:id="rId4"/>
    <p:sldLayoutId id="2147485128" r:id="rId5"/>
    <p:sldLayoutId id="2147485129" r:id="rId6"/>
    <p:sldLayoutId id="2147485130" r:id="rId7"/>
    <p:sldLayoutId id="2147485131" r:id="rId8"/>
    <p:sldLayoutId id="2147485132" r:id="rId9"/>
    <p:sldLayoutId id="2147485133" r:id="rId10"/>
    <p:sldLayoutId id="2147485134" r:id="rId11"/>
    <p:sldLayoutId id="2147485135" r:id="rId12"/>
    <p:sldLayoutId id="2147485136" r:id="rId13"/>
  </p:sldLayoutIdLst>
  <p:txStyles>
    <p:titleStyle>
      <a:lvl1pPr algn="l" rtl="0" eaLnBrk="0" fontAlgn="base" hangingPunct="0">
        <a:spcBef>
          <a:spcPct val="0"/>
        </a:spcBef>
        <a:spcAft>
          <a:spcPct val="0"/>
        </a:spcAft>
        <a:defRPr sz="1200" kern="1200" cap="all" spc="225">
          <a:solidFill>
            <a:srgbClr val="8C9EAB"/>
          </a:solidFill>
          <a:latin typeface="Franklin Gothic Medium"/>
          <a:ea typeface="Franklin Gothic Medium" panose="020B0603020102020204" pitchFamily="34" charset="0"/>
          <a:cs typeface="Franklin Gothic Medium"/>
        </a:defRPr>
      </a:lvl1pPr>
      <a:lvl2pPr algn="l" rtl="0" eaLnBrk="0" fontAlgn="base" hangingPunct="0">
        <a:spcBef>
          <a:spcPct val="0"/>
        </a:spcBef>
        <a:spcAft>
          <a:spcPct val="0"/>
        </a:spcAft>
        <a:defRPr sz="1200">
          <a:solidFill>
            <a:srgbClr val="8C9EAB"/>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2pPr>
      <a:lvl3pPr algn="l" rtl="0" eaLnBrk="0" fontAlgn="base" hangingPunct="0">
        <a:spcBef>
          <a:spcPct val="0"/>
        </a:spcBef>
        <a:spcAft>
          <a:spcPct val="0"/>
        </a:spcAft>
        <a:defRPr sz="1200">
          <a:solidFill>
            <a:srgbClr val="8C9EAB"/>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3pPr>
      <a:lvl4pPr algn="l" rtl="0" eaLnBrk="0" fontAlgn="base" hangingPunct="0">
        <a:spcBef>
          <a:spcPct val="0"/>
        </a:spcBef>
        <a:spcAft>
          <a:spcPct val="0"/>
        </a:spcAft>
        <a:defRPr sz="1200">
          <a:solidFill>
            <a:srgbClr val="8C9EAB"/>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4pPr>
      <a:lvl5pPr algn="l" rtl="0" eaLnBrk="0" fontAlgn="base" hangingPunct="0">
        <a:spcBef>
          <a:spcPct val="0"/>
        </a:spcBef>
        <a:spcAft>
          <a:spcPct val="0"/>
        </a:spcAft>
        <a:defRPr sz="1200">
          <a:solidFill>
            <a:srgbClr val="8C9EAB"/>
          </a:solidFill>
          <a:latin typeface="Franklin Gothic Medium" panose="020B0603020102020204" pitchFamily="34" charset="0"/>
          <a:ea typeface="Franklin Gothic Medium" panose="020B0603020102020204" pitchFamily="34" charset="0"/>
          <a:cs typeface="Franklin Gothic Medium" panose="020B0603020102020204" pitchFamily="34" charset="0"/>
        </a:defRPr>
      </a:lvl5pPr>
      <a:lvl6pPr marL="342900" algn="l" rtl="0" eaLnBrk="1" fontAlgn="base" hangingPunct="1">
        <a:spcBef>
          <a:spcPct val="0"/>
        </a:spcBef>
        <a:spcAft>
          <a:spcPct val="0"/>
        </a:spcAft>
        <a:defRPr sz="1800" b="1">
          <a:solidFill>
            <a:schemeClr val="tx2"/>
          </a:solidFill>
          <a:latin typeface="Arial" charset="0"/>
        </a:defRPr>
      </a:lvl6pPr>
      <a:lvl7pPr marL="685800" algn="l" rtl="0" eaLnBrk="1" fontAlgn="base" hangingPunct="1">
        <a:spcBef>
          <a:spcPct val="0"/>
        </a:spcBef>
        <a:spcAft>
          <a:spcPct val="0"/>
        </a:spcAft>
        <a:defRPr sz="1800" b="1">
          <a:solidFill>
            <a:schemeClr val="tx2"/>
          </a:solidFill>
          <a:latin typeface="Arial" charset="0"/>
        </a:defRPr>
      </a:lvl7pPr>
      <a:lvl8pPr marL="1028700" algn="l" rtl="0" eaLnBrk="1" fontAlgn="base" hangingPunct="1">
        <a:spcBef>
          <a:spcPct val="0"/>
        </a:spcBef>
        <a:spcAft>
          <a:spcPct val="0"/>
        </a:spcAft>
        <a:defRPr sz="1800" b="1">
          <a:solidFill>
            <a:schemeClr val="tx2"/>
          </a:solidFill>
          <a:latin typeface="Arial" charset="0"/>
        </a:defRPr>
      </a:lvl8pPr>
      <a:lvl9pPr marL="1371600" algn="l" rtl="0" eaLnBrk="1" fontAlgn="base" hangingPunct="1">
        <a:spcBef>
          <a:spcPct val="0"/>
        </a:spcBef>
        <a:spcAft>
          <a:spcPct val="0"/>
        </a:spcAft>
        <a:defRPr sz="1800" b="1">
          <a:solidFill>
            <a:schemeClr val="tx2"/>
          </a:solidFill>
          <a:latin typeface="Arial" charset="0"/>
        </a:defRPr>
      </a:lvl9pPr>
    </p:titleStyle>
    <p:bodyStyle>
      <a:lvl1pPr algn="l" rtl="0" eaLnBrk="0" fontAlgn="base" hangingPunct="0">
        <a:spcBef>
          <a:spcPct val="20000"/>
        </a:spcBef>
        <a:spcAft>
          <a:spcPct val="0"/>
        </a:spcAft>
        <a:buClr>
          <a:schemeClr val="tx2"/>
        </a:buClr>
        <a:defRPr sz="900" kern="1200" spc="75">
          <a:solidFill>
            <a:srgbClr val="4C5B68"/>
          </a:solidFill>
          <a:latin typeface="+mn-lt"/>
          <a:ea typeface="+mn-ea"/>
          <a:cs typeface="+mn-cs"/>
        </a:defRPr>
      </a:lvl1pPr>
      <a:lvl2pPr marL="204788" indent="-204788" algn="l" rtl="0" eaLnBrk="0" fontAlgn="base" hangingPunct="0">
        <a:spcBef>
          <a:spcPct val="20000"/>
        </a:spcBef>
        <a:spcAft>
          <a:spcPct val="0"/>
        </a:spcAft>
        <a:buClr>
          <a:srgbClr val="5A2259"/>
        </a:buClr>
        <a:buFont typeface="Wingdings" pitchFamily="2" charset="2"/>
        <a:buChar char="§"/>
        <a:defRPr sz="1200" kern="1200">
          <a:solidFill>
            <a:srgbClr val="5A2259"/>
          </a:solidFill>
          <a:latin typeface="Franklin Gothic Medium" panose="020B0603020102020204" pitchFamily="34" charset="0"/>
          <a:ea typeface="+mn-ea"/>
          <a:cs typeface="+mn-cs"/>
        </a:defRPr>
      </a:lvl2pPr>
      <a:lvl3pPr marL="204788" indent="-204788" algn="l" rtl="0" eaLnBrk="0" fontAlgn="base" hangingPunct="0">
        <a:spcBef>
          <a:spcPct val="20000"/>
        </a:spcBef>
        <a:spcAft>
          <a:spcPct val="0"/>
        </a:spcAft>
        <a:buClr>
          <a:schemeClr val="tx2"/>
        </a:buClr>
        <a:buFont typeface="Wingdings" pitchFamily="2" charset="2"/>
        <a:buChar char="§"/>
        <a:defRPr sz="1200" kern="1200">
          <a:solidFill>
            <a:srgbClr val="43ABB6"/>
          </a:solidFill>
          <a:latin typeface="Franklin Gothic Medium" panose="020B0603020102020204" pitchFamily="34" charset="0"/>
          <a:ea typeface="+mn-ea"/>
          <a:cs typeface="+mn-cs"/>
        </a:defRPr>
      </a:lvl3pPr>
      <a:lvl4pPr marL="204788" indent="-198438" algn="l" rtl="0" eaLnBrk="0" fontAlgn="base" hangingPunct="0">
        <a:spcBef>
          <a:spcPct val="20000"/>
        </a:spcBef>
        <a:spcAft>
          <a:spcPct val="0"/>
        </a:spcAft>
        <a:buClr>
          <a:srgbClr val="E93F47"/>
        </a:buClr>
        <a:buFont typeface="Wingdings" pitchFamily="2" charset="2"/>
        <a:buChar char="§"/>
        <a:defRPr sz="1200" kern="1200">
          <a:solidFill>
            <a:srgbClr val="D3553F"/>
          </a:solidFill>
          <a:latin typeface="Franklin Gothic Medium" panose="020B0603020102020204" pitchFamily="34" charset="0"/>
          <a:ea typeface="+mn-ea"/>
          <a:cs typeface="+mn-cs"/>
        </a:defRPr>
      </a:lvl4pPr>
      <a:lvl5pPr marL="204788" indent="-198438" algn="l" rtl="0" eaLnBrk="0" fontAlgn="base" hangingPunct="0">
        <a:spcBef>
          <a:spcPct val="20000"/>
        </a:spcBef>
        <a:spcAft>
          <a:spcPct val="0"/>
        </a:spcAft>
        <a:buClr>
          <a:srgbClr val="8C9EAB"/>
        </a:buClr>
        <a:buFont typeface="Wingdings" pitchFamily="2" charset="2"/>
        <a:buChar char="§"/>
        <a:defRPr sz="1200" kern="1200">
          <a:solidFill>
            <a:srgbClr val="8C9EAB"/>
          </a:solidFill>
          <a:latin typeface="Franklin Gothic Medium" panose="020B060302010202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Google Shape;6;p1">
            <a:extLst>
              <a:ext uri="{FF2B5EF4-FFF2-40B4-BE49-F238E27FC236}">
                <a16:creationId xmlns:a16="http://schemas.microsoft.com/office/drawing/2014/main" id="{21B10622-FBC9-91DA-FC83-0EBCB6AE62D5}"/>
              </a:ext>
            </a:extLst>
          </p:cNvPr>
          <p:cNvSpPr txBox="1">
            <a:spLocks noGrp="1" noChangeArrowheads="1"/>
          </p:cNvSpPr>
          <p:nvPr>
            <p:ph type="title"/>
          </p:nvPr>
        </p:nvSpPr>
        <p:spPr bwMode="auto">
          <a:xfrm>
            <a:off x="1031875" y="1533525"/>
            <a:ext cx="5759450" cy="90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vi-VN" altLang="vi-VN">
              <a:sym typeface="Arial" panose="020B0604020202020204" pitchFamily="34" charset="0"/>
            </a:endParaRPr>
          </a:p>
        </p:txBody>
      </p:sp>
      <p:sp>
        <p:nvSpPr>
          <p:cNvPr id="2051" name="Google Shape;7;p1">
            <a:extLst>
              <a:ext uri="{FF2B5EF4-FFF2-40B4-BE49-F238E27FC236}">
                <a16:creationId xmlns:a16="http://schemas.microsoft.com/office/drawing/2014/main" id="{6E3C69A0-CB0F-6A9C-84AB-7DED1B2C48F2}"/>
              </a:ext>
            </a:extLst>
          </p:cNvPr>
          <p:cNvSpPr txBox="1">
            <a:spLocks noGrp="1" noChangeArrowheads="1"/>
          </p:cNvSpPr>
          <p:nvPr>
            <p:ph type="body" idx="1"/>
          </p:nvPr>
        </p:nvSpPr>
        <p:spPr bwMode="auto">
          <a:xfrm>
            <a:off x="1031875" y="2370138"/>
            <a:ext cx="5759450"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vi-VN" altLang="vi-VN">
              <a:sym typeface="Arial" panose="020B0604020202020204" pitchFamily="34" charset="0"/>
            </a:endParaRPr>
          </a:p>
        </p:txBody>
      </p:sp>
      <p:sp>
        <p:nvSpPr>
          <p:cNvPr id="8" name="Google Shape;8;p1">
            <a:extLst>
              <a:ext uri="{FF2B5EF4-FFF2-40B4-BE49-F238E27FC236}">
                <a16:creationId xmlns:a16="http://schemas.microsoft.com/office/drawing/2014/main" id="{AA2D94F6-D50D-6A3F-BBC1-89BAF2D17219}"/>
              </a:ext>
            </a:extLst>
          </p:cNvPr>
          <p:cNvSpPr txBox="1">
            <a:spLocks noGrp="1"/>
          </p:cNvSpPr>
          <p:nvPr>
            <p:ph type="sldNum" idx="12"/>
          </p:nvPr>
        </p:nvSpPr>
        <p:spPr>
          <a:xfrm>
            <a:off x="8556625" y="0"/>
            <a:ext cx="549275" cy="525463"/>
          </a:xfrm>
          <a:prstGeom prst="rect">
            <a:avLst/>
          </a:prstGeom>
          <a:noFill/>
          <a:ln>
            <a:noFill/>
          </a:ln>
        </p:spPr>
        <p:txBody>
          <a:bodyPr spcFirstLastPara="1" wrap="square" lIns="91425" tIns="91425" rIns="91425" bIns="91425" anchor="t" anchorCtr="0">
            <a:noAutofit/>
          </a:bodyPr>
          <a:lstStyle>
            <a:lvl1pPr lvl="0" algn="r" eaLnBrk="1" fontAlgn="auto" hangingPunct="1">
              <a:spcBef>
                <a:spcPts val="0"/>
              </a:spcBef>
              <a:spcAft>
                <a:spcPts val="0"/>
              </a:spcAft>
              <a:buNone/>
              <a:defRPr sz="1300">
                <a:solidFill>
                  <a:schemeClr val="accent2"/>
                </a:solidFill>
                <a:latin typeface="Roboto Condensed"/>
                <a:ea typeface="Roboto Condensed"/>
                <a:cs typeface="Roboto Condensed"/>
                <a:sym typeface="Roboto Condensed"/>
              </a:defRPr>
            </a:lvl1pPr>
            <a:lvl2pPr lvl="1" algn="r">
              <a:buNone/>
              <a:defRPr sz="1300">
                <a:solidFill>
                  <a:schemeClr val="accent2"/>
                </a:solidFill>
                <a:latin typeface="Roboto Condensed"/>
                <a:ea typeface="Roboto Condensed"/>
                <a:cs typeface="Roboto Condensed"/>
                <a:sym typeface="Roboto Condensed"/>
              </a:defRPr>
            </a:lvl2pPr>
            <a:lvl3pPr lvl="2" algn="r">
              <a:buNone/>
              <a:defRPr sz="1300">
                <a:solidFill>
                  <a:schemeClr val="accent2"/>
                </a:solidFill>
                <a:latin typeface="Roboto Condensed"/>
                <a:ea typeface="Roboto Condensed"/>
                <a:cs typeface="Roboto Condensed"/>
                <a:sym typeface="Roboto Condensed"/>
              </a:defRPr>
            </a:lvl3pPr>
            <a:lvl4pPr lvl="3" algn="r">
              <a:buNone/>
              <a:defRPr sz="1300">
                <a:solidFill>
                  <a:schemeClr val="accent2"/>
                </a:solidFill>
                <a:latin typeface="Roboto Condensed"/>
                <a:ea typeface="Roboto Condensed"/>
                <a:cs typeface="Roboto Condensed"/>
                <a:sym typeface="Roboto Condensed"/>
              </a:defRPr>
            </a:lvl4pPr>
            <a:lvl5pPr lvl="4" algn="r">
              <a:buNone/>
              <a:defRPr sz="1300">
                <a:solidFill>
                  <a:schemeClr val="accent2"/>
                </a:solidFill>
                <a:latin typeface="Roboto Condensed"/>
                <a:ea typeface="Roboto Condensed"/>
                <a:cs typeface="Roboto Condensed"/>
                <a:sym typeface="Roboto Condensed"/>
              </a:defRPr>
            </a:lvl5pPr>
            <a:lvl6pPr lvl="5" algn="r">
              <a:buNone/>
              <a:defRPr sz="1300">
                <a:solidFill>
                  <a:schemeClr val="accent2"/>
                </a:solidFill>
                <a:latin typeface="Roboto Condensed"/>
                <a:ea typeface="Roboto Condensed"/>
                <a:cs typeface="Roboto Condensed"/>
                <a:sym typeface="Roboto Condensed"/>
              </a:defRPr>
            </a:lvl6pPr>
            <a:lvl7pPr lvl="6" algn="r">
              <a:buNone/>
              <a:defRPr sz="1300">
                <a:solidFill>
                  <a:schemeClr val="accent2"/>
                </a:solidFill>
                <a:latin typeface="Roboto Condensed"/>
                <a:ea typeface="Roboto Condensed"/>
                <a:cs typeface="Roboto Condensed"/>
                <a:sym typeface="Roboto Condensed"/>
              </a:defRPr>
            </a:lvl7pPr>
            <a:lvl8pPr lvl="7" algn="r">
              <a:buNone/>
              <a:defRPr sz="1300">
                <a:solidFill>
                  <a:schemeClr val="accent2"/>
                </a:solidFill>
                <a:latin typeface="Roboto Condensed"/>
                <a:ea typeface="Roboto Condensed"/>
                <a:cs typeface="Roboto Condensed"/>
                <a:sym typeface="Roboto Condensed"/>
              </a:defRPr>
            </a:lvl8pPr>
            <a:lvl9pPr lvl="8" algn="r">
              <a:buNone/>
              <a:defRPr sz="1300">
                <a:solidFill>
                  <a:schemeClr val="accent2"/>
                </a:solidFill>
                <a:latin typeface="Roboto Condensed"/>
                <a:ea typeface="Roboto Condensed"/>
                <a:cs typeface="Roboto Condensed"/>
                <a:sym typeface="Roboto Condensed"/>
              </a:defRPr>
            </a:lvl9pPr>
          </a:lstStyle>
          <a:p>
            <a:pPr>
              <a:defRPr/>
            </a:pPr>
            <a:fld id="{A8CF17CE-7ACF-5341-A793-CFE89F9DB5B1}" type="slidenum">
              <a:rPr lang="en"/>
              <a:pPr>
                <a:defRPr/>
              </a:pPr>
              <a:t>‹#›</a:t>
            </a:fld>
            <a:endParaRPr lang="en"/>
          </a:p>
        </p:txBody>
      </p:sp>
    </p:spTree>
  </p:cSld>
  <p:clrMap bg1="lt1" tx1="dk1" bg2="dk2" tx2="lt2" accent1="accent1" accent2="accent2" accent3="accent3" accent4="accent4" accent5="accent5" accent6="accent6" hlink="hlink" folHlink="folHlink"/>
  <p:sldLayoutIdLst>
    <p:sldLayoutId id="2147485137" r:id="rId1"/>
    <p:sldLayoutId id="2147485138" r:id="rId2"/>
    <p:sldLayoutId id="2147485139" r:id="rId3"/>
    <p:sldLayoutId id="2147485140" r:id="rId4"/>
    <p:sldLayoutId id="2147485141" r:id="rId5"/>
    <p:sldLayoutId id="2147485142" r:id="rId6"/>
    <p:sldLayoutId id="2147485143" r:id="rId7"/>
    <p:sldLayoutId id="2147485144" r:id="rId8"/>
    <p:sldLayoutId id="2147485145" r:id="rId9"/>
  </p:sldLayoutIdLst>
  <p:transition>
    <p:fade thruBlk="1"/>
  </p:transition>
  <p:txStyles>
    <p:title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buClr>
          <a:srgbClr val="000000"/>
        </a:buClr>
        <a:buFont typeface="Arial" panose="020B0604020202020204" pitchFamily="34" charset="0"/>
        <a:defRPr sz="1400">
          <a:solidFill>
            <a:srgbClr val="000000"/>
          </a:solidFill>
          <a:latin typeface="Arial"/>
          <a:ea typeface="Arial"/>
          <a:cs typeface="Arial"/>
          <a:sym typeface="Arial" panose="020B0604020202020204" pitchFamily="34" charset="0"/>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a:extLst>
              <a:ext uri="{FF2B5EF4-FFF2-40B4-BE49-F238E27FC236}">
                <a16:creationId xmlns:a16="http://schemas.microsoft.com/office/drawing/2014/main" id="{52D5A0B9-D340-6440-F6A3-7A2A70D85258}"/>
              </a:ext>
            </a:extLst>
          </p:cNvPr>
          <p:cNvSpPr>
            <a:spLocks noChangeArrowheads="1"/>
          </p:cNvSpPr>
          <p:nvPr/>
        </p:nvSpPr>
        <p:spPr bwMode="auto">
          <a:xfrm>
            <a:off x="2971800" y="4572000"/>
            <a:ext cx="4191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vi-VN" b="1">
                <a:solidFill>
                  <a:schemeClr val="bg1"/>
                </a:solidFill>
                <a:latin typeface="Calibri" panose="020F0502020204030204" pitchFamily="34" charset="0"/>
                <a:cs typeface="Calibri" panose="020F0502020204030204" pitchFamily="34" charset="0"/>
              </a:rPr>
              <a:t>Vĩnh Bảo, ngày 22 tháng 8 năm 2024</a:t>
            </a:r>
          </a:p>
        </p:txBody>
      </p:sp>
      <p:sp>
        <p:nvSpPr>
          <p:cNvPr id="27651" name="Rectangle 5">
            <a:extLst>
              <a:ext uri="{FF2B5EF4-FFF2-40B4-BE49-F238E27FC236}">
                <a16:creationId xmlns:a16="http://schemas.microsoft.com/office/drawing/2014/main" id="{5D6D8379-00BC-0974-5B0E-0B45B2D98C8C}"/>
              </a:ext>
            </a:extLst>
          </p:cNvPr>
          <p:cNvSpPr>
            <a:spLocks noChangeArrowheads="1"/>
          </p:cNvSpPr>
          <p:nvPr/>
        </p:nvSpPr>
        <p:spPr bwMode="auto">
          <a:xfrm>
            <a:off x="1295400" y="620713"/>
            <a:ext cx="6858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2200" dirty="0">
                <a:solidFill>
                  <a:schemeClr val="bg1"/>
                </a:solidFill>
                <a:latin typeface="Calibri" panose="020F0502020204030204" pitchFamily="34" charset="0"/>
                <a:cs typeface="Calibri" panose="020F0502020204030204" pitchFamily="34" charset="0"/>
              </a:rPr>
              <a:t>SỞ Y TẾ HẢI PHÒNG</a:t>
            </a:r>
          </a:p>
          <a:p>
            <a:pPr algn="ctr" eaLnBrk="1" hangingPunct="1"/>
            <a:r>
              <a:rPr lang="en-US" altLang="vi-VN" sz="2200" b="1" dirty="0">
                <a:solidFill>
                  <a:schemeClr val="bg1"/>
                </a:solidFill>
                <a:latin typeface="Calibri" panose="020F0502020204030204" pitchFamily="34" charset="0"/>
                <a:cs typeface="Calibri" panose="020F0502020204030204" pitchFamily="34" charset="0"/>
              </a:rPr>
              <a:t>TRUNG TÂM Y TẾ HUYỆN VĨNH BẢO</a:t>
            </a:r>
          </a:p>
          <a:p>
            <a:pPr algn="ctr" eaLnBrk="1" hangingPunct="1"/>
            <a:endParaRPr lang="en-US" altLang="vi-VN" sz="2200" b="1" dirty="0">
              <a:solidFill>
                <a:schemeClr val="bg1"/>
              </a:solidFill>
              <a:latin typeface="Calibri" panose="020F0502020204030204" pitchFamily="34" charset="0"/>
              <a:cs typeface="Calibri" panose="020F0502020204030204" pitchFamily="34" charset="0"/>
            </a:endParaRPr>
          </a:p>
          <a:p>
            <a:pPr algn="ctr" eaLnBrk="1" hangingPunct="1"/>
            <a:endParaRPr lang="en-US" altLang="vi-VN" sz="2200" b="1" dirty="0">
              <a:cs typeface="Arial" panose="020B0604020202020204" pitchFamily="34" charset="0"/>
            </a:endParaRPr>
          </a:p>
        </p:txBody>
      </p:sp>
      <p:sp>
        <p:nvSpPr>
          <p:cNvPr id="27652" name="Rectangle 6">
            <a:extLst>
              <a:ext uri="{FF2B5EF4-FFF2-40B4-BE49-F238E27FC236}">
                <a16:creationId xmlns:a16="http://schemas.microsoft.com/office/drawing/2014/main" id="{04579786-BE09-1BF7-DEB6-C5AF55F19857}"/>
              </a:ext>
            </a:extLst>
          </p:cNvPr>
          <p:cNvSpPr>
            <a:spLocks noChangeArrowheads="1"/>
          </p:cNvSpPr>
          <p:nvPr/>
        </p:nvSpPr>
        <p:spPr bwMode="auto">
          <a:xfrm>
            <a:off x="533400" y="2057400"/>
            <a:ext cx="82296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vi-VN" sz="5400" b="1">
                <a:solidFill>
                  <a:schemeClr val="bg1"/>
                </a:solidFill>
                <a:latin typeface="Calibri" panose="020F0502020204030204" pitchFamily="34" charset="0"/>
                <a:cs typeface="Calibri" panose="020F0502020204030204" pitchFamily="34" charset="0"/>
              </a:rPr>
              <a:t>THAM LUẬN</a:t>
            </a:r>
            <a:br>
              <a:rPr lang="en-US" altLang="vi-VN" sz="7000" b="1">
                <a:solidFill>
                  <a:schemeClr val="bg1"/>
                </a:solidFill>
                <a:latin typeface="Calibri" panose="020F0502020204030204" pitchFamily="34" charset="0"/>
                <a:cs typeface="Calibri" panose="020F0502020204030204" pitchFamily="34" charset="0"/>
              </a:rPr>
            </a:br>
            <a:r>
              <a:rPr lang="en-US" altLang="vi-VN" sz="3200" b="1">
                <a:solidFill>
                  <a:schemeClr val="bg1"/>
                </a:solidFill>
                <a:latin typeface="Calibri" panose="020F0502020204030204" pitchFamily="34" charset="0"/>
                <a:cs typeface="Calibri" panose="020F0502020204030204" pitchFamily="34" charset="0"/>
              </a:rPr>
              <a:t>BÁO CÁO KẾT QUẢ TRIỂN KHAI CÁC HOẠT ĐỘNG DỰ ÁN FIND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05FD6E7F-38AC-C922-B6B8-84320E8583A3}"/>
              </a:ext>
            </a:extLst>
          </p:cNvPr>
          <p:cNvSpPr txBox="1">
            <a:spLocks noGrp="1" noChangeArrowheads="1"/>
          </p:cNvSpPr>
          <p:nvPr>
            <p:ph type="title"/>
          </p:nvPr>
        </p:nvSpPr>
        <p:spPr>
          <a:xfrm>
            <a:off x="2089150" y="1066800"/>
            <a:ext cx="5759450" cy="906463"/>
          </a:xfrm>
        </p:spPr>
        <p:txBody>
          <a:bodyPr/>
          <a:lstStyle/>
          <a:p>
            <a:pPr eaLnBrk="1" hangingPunct="1">
              <a:spcBef>
                <a:spcPct val="0"/>
              </a:spcBef>
              <a:spcAft>
                <a:spcPct val="0"/>
              </a:spcAft>
              <a:buClr>
                <a:schemeClr val="accent1"/>
              </a:buClr>
              <a:buFont typeface="Oswald" pitchFamily="2" charset="77"/>
              <a:buNone/>
            </a:pPr>
            <a:r>
              <a:rPr lang="vi-VN" altLang="vi-VN" sz="2800" b="1" dirty="0">
                <a:solidFill>
                  <a:schemeClr val="accent1"/>
                </a:solidFill>
                <a:latin typeface="Calibri" panose="020F0502020204030204" pitchFamily="34" charset="0"/>
                <a:cs typeface="Calibri" panose="020F0502020204030204" pitchFamily="34" charset="0"/>
                <a:sym typeface="Oswald" pitchFamily="2" charset="77"/>
              </a:rPr>
              <a:t>V. Lợi ích Dự án đối với người dân</a:t>
            </a:r>
            <a:br>
              <a:rPr lang="vi-VN" altLang="vi-VN" sz="2800" b="1" dirty="0">
                <a:solidFill>
                  <a:schemeClr val="accent1"/>
                </a:solidFill>
                <a:latin typeface="Calibri" panose="020F0502020204030204" pitchFamily="34" charset="0"/>
                <a:cs typeface="Calibri" panose="020F0502020204030204" pitchFamily="34" charset="0"/>
                <a:sym typeface="Oswald" pitchFamily="2" charset="77"/>
              </a:rPr>
            </a:br>
            <a:endParaRPr lang="vi-VN" altLang="vi-VN" sz="2800" b="1" dirty="0">
              <a:solidFill>
                <a:schemeClr val="accent1"/>
              </a:solidFill>
              <a:latin typeface="Calibri" panose="020F0502020204030204" pitchFamily="34" charset="0"/>
              <a:cs typeface="Calibri" panose="020F0502020204030204" pitchFamily="34" charset="0"/>
              <a:sym typeface="Oswald" pitchFamily="2" charset="77"/>
            </a:endParaRPr>
          </a:p>
        </p:txBody>
      </p:sp>
      <p:sp>
        <p:nvSpPr>
          <p:cNvPr id="37891" name="Content Placeholder 2">
            <a:extLst>
              <a:ext uri="{FF2B5EF4-FFF2-40B4-BE49-F238E27FC236}">
                <a16:creationId xmlns:a16="http://schemas.microsoft.com/office/drawing/2014/main" id="{BD69C424-0592-36B0-7273-A3D2E8A2D995}"/>
              </a:ext>
            </a:extLst>
          </p:cNvPr>
          <p:cNvSpPr txBox="1">
            <a:spLocks noGrp="1" noChangeArrowheads="1"/>
          </p:cNvSpPr>
          <p:nvPr>
            <p:ph type="body" idx="1"/>
          </p:nvPr>
        </p:nvSpPr>
        <p:spPr>
          <a:xfrm>
            <a:off x="2089150" y="1600200"/>
            <a:ext cx="5759450" cy="3360737"/>
          </a:xfrm>
        </p:spPr>
        <p:txBody>
          <a:bodyPr/>
          <a:lstStyle/>
          <a:p>
            <a:pPr eaLnBrk="1" hangingPunct="1">
              <a:spcAft>
                <a:spcPct val="0"/>
              </a:spcAft>
              <a:buClr>
                <a:srgbClr val="81D1EC"/>
              </a:buClr>
              <a:buFont typeface="Roboto Condensed" panose="02000000000000000000" pitchFamily="2" charset="0"/>
              <a:buChar char="»"/>
            </a:pPr>
            <a:r>
              <a:rPr lang="vi-VN" altLang="vi-VN" sz="1600" dirty="0">
                <a:solidFill>
                  <a:srgbClr val="44546A"/>
                </a:solidFill>
                <a:latin typeface="Arial" panose="020B0604020202020204" pitchFamily="34" charset="0"/>
                <a:cs typeface="Arial" panose="020B0604020202020204" pitchFamily="34" charset="0"/>
                <a:sym typeface="Roboto Condensed" panose="02000000000000000000" pitchFamily="2" charset="0"/>
              </a:rPr>
              <a:t>Được cung cấp các dịch vụ khám, xét nghiệm và tư vấn điều trị ngay tại TYT xã</a:t>
            </a:r>
          </a:p>
          <a:p>
            <a:pPr eaLnBrk="1" hangingPunct="1">
              <a:spcAft>
                <a:spcPct val="0"/>
              </a:spcAft>
              <a:buClr>
                <a:srgbClr val="81D1EC"/>
              </a:buClr>
              <a:buFont typeface="Roboto Condensed" panose="02000000000000000000" pitchFamily="2" charset="0"/>
              <a:buChar char="»"/>
            </a:pPr>
            <a:r>
              <a:rPr lang="vi-VN" altLang="vi-VN" sz="1600" dirty="0">
                <a:solidFill>
                  <a:srgbClr val="44546A"/>
                </a:solidFill>
                <a:latin typeface="Arial" panose="020B0604020202020204" pitchFamily="34" charset="0"/>
                <a:cs typeface="Arial" panose="020B0604020202020204" pitchFamily="34" charset="0"/>
                <a:sym typeface="Roboto Condensed" panose="02000000000000000000" pitchFamily="2" charset="0"/>
              </a:rPr>
              <a:t>Người dân trên địa bàn xã, thị trấn được nhận các dịch vụ y tế chất lượng cao và miễn phí.</a:t>
            </a:r>
          </a:p>
          <a:p>
            <a:pPr eaLnBrk="1" hangingPunct="1">
              <a:spcAft>
                <a:spcPct val="0"/>
              </a:spcAft>
              <a:buClr>
                <a:srgbClr val="81D1EC"/>
              </a:buClr>
              <a:buFont typeface="Roboto Condensed" panose="02000000000000000000" pitchFamily="2" charset="0"/>
              <a:buChar char="»"/>
            </a:pPr>
            <a:r>
              <a:rPr lang="vi-VN" altLang="vi-VN" sz="1600" dirty="0">
                <a:solidFill>
                  <a:srgbClr val="44546A"/>
                </a:solidFill>
                <a:latin typeface="Arial" panose="020B0604020202020204" pitchFamily="34" charset="0"/>
                <a:cs typeface="Arial" panose="020B0604020202020204" pitchFamily="34" charset="0"/>
                <a:sym typeface="Roboto Condensed" panose="02000000000000000000" pitchFamily="2" charset="0"/>
              </a:rPr>
              <a:t>Người dân được nâng cao nhận thức về một số bệnh thường gặp tại cộng đồng </a:t>
            </a:r>
          </a:p>
          <a:p>
            <a:pPr eaLnBrk="1" hangingPunct="1">
              <a:spcAft>
                <a:spcPct val="0"/>
              </a:spcAft>
              <a:buClr>
                <a:srgbClr val="81D1EC"/>
              </a:buClr>
              <a:buFont typeface="Roboto Condensed" panose="02000000000000000000" pitchFamily="2" charset="0"/>
              <a:buChar char="»"/>
            </a:pPr>
            <a:endParaRPr lang="vi-VN" altLang="vi-VN" dirty="0">
              <a:solidFill>
                <a:srgbClr val="44546A"/>
              </a:solidFill>
              <a:latin typeface="Arial" panose="020B0604020202020204" pitchFamily="34" charset="0"/>
              <a:cs typeface="Arial" panose="020B0604020202020204" pitchFamily="34" charset="0"/>
              <a:sym typeface="Roboto Condensed" panose="02000000000000000000" pitchFamily="2" charset="0"/>
            </a:endParaRP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F0AD8FE3-345B-D803-2AED-A60B97AB92E5}"/>
              </a:ext>
            </a:extLst>
          </p:cNvPr>
          <p:cNvSpPr txBox="1">
            <a:spLocks noGrp="1" noChangeArrowheads="1"/>
          </p:cNvSpPr>
          <p:nvPr>
            <p:ph type="title"/>
          </p:nvPr>
        </p:nvSpPr>
        <p:spPr>
          <a:xfrm>
            <a:off x="1981200" y="1144542"/>
            <a:ext cx="5759450" cy="906463"/>
          </a:xfrm>
        </p:spPr>
        <p:txBody>
          <a:bodyPr/>
          <a:lstStyle/>
          <a:p>
            <a:pPr eaLnBrk="1" hangingPunct="1">
              <a:spcBef>
                <a:spcPct val="0"/>
              </a:spcBef>
              <a:spcAft>
                <a:spcPct val="0"/>
              </a:spcAft>
              <a:buClr>
                <a:schemeClr val="accent1"/>
              </a:buClr>
              <a:buFont typeface="Oswald" pitchFamily="2" charset="77"/>
              <a:buNone/>
            </a:pPr>
            <a:r>
              <a:rPr lang="vi-VN" altLang="vi-VN" sz="2800" b="1" dirty="0">
                <a:solidFill>
                  <a:schemeClr val="accent1"/>
                </a:solidFill>
                <a:latin typeface="Calibri" panose="020F0502020204030204" pitchFamily="34" charset="0"/>
                <a:cs typeface="Calibri" panose="020F0502020204030204" pitchFamily="34" charset="0"/>
                <a:sym typeface="Oswald" pitchFamily="2" charset="77"/>
              </a:rPr>
              <a:t>VI. Đề nghị</a:t>
            </a:r>
            <a:br>
              <a:rPr lang="vi-VN" altLang="vi-VN" sz="2800" b="1" dirty="0">
                <a:solidFill>
                  <a:schemeClr val="accent1"/>
                </a:solidFill>
                <a:latin typeface="Calibri" panose="020F0502020204030204" pitchFamily="34" charset="0"/>
                <a:cs typeface="Calibri" panose="020F0502020204030204" pitchFamily="34" charset="0"/>
                <a:sym typeface="Oswald" pitchFamily="2" charset="77"/>
              </a:rPr>
            </a:br>
            <a:endParaRPr lang="vi-VN" altLang="vi-VN" sz="2800" b="1" dirty="0">
              <a:solidFill>
                <a:schemeClr val="accent1"/>
              </a:solidFill>
              <a:latin typeface="Calibri" panose="020F0502020204030204" pitchFamily="34" charset="0"/>
              <a:cs typeface="Calibri" panose="020F0502020204030204" pitchFamily="34" charset="0"/>
              <a:sym typeface="Oswald" pitchFamily="2" charset="77"/>
            </a:endParaRPr>
          </a:p>
        </p:txBody>
      </p:sp>
      <p:sp>
        <p:nvSpPr>
          <p:cNvPr id="38915" name="Text Placeholder 2">
            <a:extLst>
              <a:ext uri="{FF2B5EF4-FFF2-40B4-BE49-F238E27FC236}">
                <a16:creationId xmlns:a16="http://schemas.microsoft.com/office/drawing/2014/main" id="{EC7B55AC-2F66-E978-A0C7-E21E73C12C37}"/>
              </a:ext>
            </a:extLst>
          </p:cNvPr>
          <p:cNvSpPr txBox="1">
            <a:spLocks noGrp="1" noChangeArrowheads="1"/>
          </p:cNvSpPr>
          <p:nvPr>
            <p:ph type="body" idx="1"/>
          </p:nvPr>
        </p:nvSpPr>
        <p:spPr>
          <a:xfrm>
            <a:off x="1981200" y="1597773"/>
            <a:ext cx="5759450" cy="3360737"/>
          </a:xfrm>
        </p:spPr>
        <p:txBody>
          <a:bodyPr/>
          <a:lstStyle/>
          <a:p>
            <a:pPr eaLnBrk="1" hangingPunct="1">
              <a:spcAft>
                <a:spcPct val="0"/>
              </a:spcAft>
              <a:buClr>
                <a:srgbClr val="81D1EC"/>
              </a:buClr>
              <a:buFont typeface="Roboto Condensed" panose="02000000000000000000" pitchFamily="2" charset="0"/>
              <a:buChar char="»"/>
            </a:pPr>
            <a:r>
              <a:rPr lang="vi-VN" altLang="vi-VN" sz="1600" dirty="0">
                <a:solidFill>
                  <a:srgbClr val="44546A"/>
                </a:solidFill>
                <a:latin typeface="Arial" panose="020B0604020202020204" pitchFamily="34" charset="0"/>
                <a:cs typeface="Arial" panose="020B0604020202020204" pitchFamily="34" charset="0"/>
                <a:sym typeface="Roboto Condensed" panose="02000000000000000000" pitchFamily="2" charset="0"/>
              </a:rPr>
              <a:t>Thực hiện nhiều hơn các hoạt động nâng cao năng lực cho CBYT tuyến huyện và tuyến xã</a:t>
            </a:r>
          </a:p>
          <a:p>
            <a:pPr eaLnBrk="1" hangingPunct="1">
              <a:spcAft>
                <a:spcPct val="0"/>
              </a:spcAft>
              <a:buClr>
                <a:srgbClr val="81D1EC"/>
              </a:buClr>
              <a:buFont typeface="Roboto Condensed" panose="02000000000000000000" pitchFamily="2" charset="0"/>
              <a:buChar char="»"/>
            </a:pPr>
            <a:r>
              <a:rPr lang="vi-VN" altLang="vi-VN" sz="1600" dirty="0">
                <a:solidFill>
                  <a:srgbClr val="44546A"/>
                </a:solidFill>
                <a:latin typeface="Arial" panose="020B0604020202020204" pitchFamily="34" charset="0"/>
                <a:cs typeface="Arial" panose="020B0604020202020204" pitchFamily="34" charset="0"/>
                <a:sym typeface="Roboto Condensed" panose="02000000000000000000" pitchFamily="2" charset="0"/>
              </a:rPr>
              <a:t>Mong muốn được duy trì các hoạt động của dự án tại địa phương đặc biệt tại 20 xã tham gia Dự án và mở rộng ra 10 xã còn lại.</a:t>
            </a:r>
          </a:p>
          <a:p>
            <a:pPr eaLnBrk="1" hangingPunct="1">
              <a:spcAft>
                <a:spcPct val="0"/>
              </a:spcAft>
              <a:buClr>
                <a:srgbClr val="81D1EC"/>
              </a:buClr>
              <a:buFont typeface="Roboto Condensed" panose="02000000000000000000" pitchFamily="2" charset="0"/>
              <a:buChar char="»"/>
            </a:pPr>
            <a:endParaRPr lang="vi-VN" altLang="vi-VN" sz="1600" dirty="0">
              <a:solidFill>
                <a:srgbClr val="44546A"/>
              </a:solidFill>
              <a:latin typeface="Arial" panose="020B0604020202020204" pitchFamily="34" charset="0"/>
              <a:cs typeface="Arial" panose="020B0604020202020204" pitchFamily="34" charset="0"/>
              <a:sym typeface="Roboto Condensed" panose="02000000000000000000" pitchFamily="2" charset="0"/>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3">
            <a:extLst>
              <a:ext uri="{FF2B5EF4-FFF2-40B4-BE49-F238E27FC236}">
                <a16:creationId xmlns:a16="http://schemas.microsoft.com/office/drawing/2014/main" id="{FAEDF1D9-FE33-2829-7CC5-59C8BC9D7835}"/>
              </a:ext>
            </a:extLst>
          </p:cNvPr>
          <p:cNvSpPr txBox="1">
            <a:spLocks noGrp="1" noChangeArrowheads="1"/>
          </p:cNvSpPr>
          <p:nvPr>
            <p:ph idx="4294967295"/>
          </p:nvPr>
        </p:nvSpPr>
        <p:spPr>
          <a:xfrm>
            <a:off x="762000" y="2438400"/>
            <a:ext cx="7848600" cy="1668463"/>
          </a:xfrm>
        </p:spPr>
        <p:txBody>
          <a:bodyPr/>
          <a:lstStyle/>
          <a:p>
            <a:pPr marL="457200" indent="-355600" algn="ctr" eaLnBrk="1" hangingPunct="1">
              <a:spcBef>
                <a:spcPts val="600"/>
              </a:spcBef>
              <a:buClr>
                <a:srgbClr val="81D1EC"/>
              </a:buClr>
              <a:buSzPts val="2000"/>
            </a:pPr>
            <a:r>
              <a:rPr lang="en-US" altLang="vi-VN" sz="4400" b="1">
                <a:solidFill>
                  <a:srgbClr val="FFC266"/>
                </a:solidFill>
                <a:latin typeface="Arial" panose="020B0604020202020204" pitchFamily="34" charset="0"/>
                <a:cs typeface="Arial" panose="020B0604020202020204" pitchFamily="34" charset="0"/>
                <a:sym typeface="Roboto Condensed" panose="02000000000000000000" pitchFamily="2" charset="0"/>
              </a:rPr>
              <a:t>Xin chân thành cảm ơn !</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82D61385-2318-0A64-5947-A15D2444F1EE}"/>
              </a:ext>
            </a:extLst>
          </p:cNvPr>
          <p:cNvSpPr>
            <a:spLocks noGrp="1"/>
          </p:cNvSpPr>
          <p:nvPr>
            <p:ph type="title"/>
          </p:nvPr>
        </p:nvSpPr>
        <p:spPr>
          <a:xfrm>
            <a:off x="1524000" y="1583553"/>
            <a:ext cx="6664325" cy="906463"/>
          </a:xfrm>
        </p:spPr>
        <p:txBody>
          <a:bodyPr>
            <a:normAutofit fontScale="90000"/>
          </a:bodyPr>
          <a:lstStyle/>
          <a:p>
            <a:pPr eaLnBrk="1" hangingPunct="1">
              <a:spcBef>
                <a:spcPct val="0"/>
              </a:spcBef>
              <a:spcAft>
                <a:spcPct val="0"/>
              </a:spcAft>
              <a:buClr>
                <a:schemeClr val="accent1"/>
              </a:buClr>
              <a:buFont typeface="Oswald" pitchFamily="2" charset="77"/>
              <a:buNone/>
            </a:pPr>
            <a:r>
              <a:rPr lang="vi-VN" altLang="vi-VN" sz="2800" b="1" dirty="0">
                <a:solidFill>
                  <a:schemeClr val="accent1"/>
                </a:solidFill>
                <a:latin typeface="Calibri" panose="020F0502020204030204" pitchFamily="34" charset="0"/>
                <a:cs typeface="Calibri" panose="020F0502020204030204" pitchFamily="34" charset="0"/>
                <a:sym typeface="Oswald" panose="020F0502020204030204" pitchFamily="34" charset="0"/>
              </a:rPr>
              <a:t>I. Vai trò c</a:t>
            </a:r>
            <a:r>
              <a:rPr lang="vi-VN" altLang="vi-VN" sz="2800" b="1" dirty="0">
                <a:solidFill>
                  <a:schemeClr val="accent1"/>
                </a:solidFill>
                <a:latin typeface="Calibri" panose="020F0502020204030204" pitchFamily="34" charset="0"/>
                <a:cs typeface="Calibri" panose="020F0502020204030204" pitchFamily="34" charset="0"/>
                <a:sym typeface="Oswald" pitchFamily="2" charset="77"/>
              </a:rPr>
              <a:t>ủa TTYT huyện trong Dự án</a:t>
            </a:r>
            <a:br>
              <a:rPr lang="vi-VN" altLang="vi-VN" sz="2700" b="1" dirty="0">
                <a:solidFill>
                  <a:schemeClr val="accent1"/>
                </a:solidFill>
                <a:latin typeface="Calibri" panose="020F0502020204030204" pitchFamily="34" charset="0"/>
                <a:cs typeface="Calibri" panose="020F0502020204030204" pitchFamily="34" charset="0"/>
                <a:sym typeface="Oswald" pitchFamily="2" charset="77"/>
              </a:rPr>
            </a:br>
            <a:endParaRPr lang="vi-VN" altLang="vi-VN" sz="2700" b="1" dirty="0">
              <a:solidFill>
                <a:schemeClr val="accent1"/>
              </a:solidFill>
              <a:latin typeface="Calibri" panose="020F0502020204030204" pitchFamily="34" charset="0"/>
              <a:cs typeface="Calibri" panose="020F0502020204030204" pitchFamily="34" charset="0"/>
              <a:sym typeface="Oswald" pitchFamily="2" charset="77"/>
            </a:endParaRPr>
          </a:p>
        </p:txBody>
      </p:sp>
      <p:sp>
        <p:nvSpPr>
          <p:cNvPr id="28675" name="Content Placeholder 2">
            <a:extLst>
              <a:ext uri="{FF2B5EF4-FFF2-40B4-BE49-F238E27FC236}">
                <a16:creationId xmlns:a16="http://schemas.microsoft.com/office/drawing/2014/main" id="{E1E98792-4A0A-9331-E5AF-1DBB70713A78}"/>
              </a:ext>
            </a:extLst>
          </p:cNvPr>
          <p:cNvSpPr txBox="1">
            <a:spLocks noGrp="1" noChangeArrowheads="1"/>
          </p:cNvSpPr>
          <p:nvPr>
            <p:ph type="body" idx="1"/>
          </p:nvPr>
        </p:nvSpPr>
        <p:spPr>
          <a:xfrm>
            <a:off x="1524000" y="2209799"/>
            <a:ext cx="6892925" cy="3048001"/>
          </a:xfrm>
        </p:spPr>
        <p:txBody>
          <a:bodyPr/>
          <a:lstStyle/>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Đề xuất 20 TYT xã tham gia dự án</a:t>
            </a:r>
          </a:p>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Phối hợp với BQL Dự án tổ chức các đợt đào tạo cho TYT xã</a:t>
            </a:r>
          </a:p>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Làm việc trực tiếp với chính quyền địa phương để hỗ trợ, điều phối, giám sát hoạt động các TYT xã tham gia Dự án </a:t>
            </a:r>
          </a:p>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Là cầu nối giữa các TYT xã và CDC Hải Phòng và BQL Dự án</a:t>
            </a:r>
          </a:p>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Cấp phát và quản lý trang thiết bị vật tư</a:t>
            </a:r>
          </a:p>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Thu gom mẫu HPV từ TYT xã gửi đến rồi chuyển cho CDC Hải Phòng</a:t>
            </a:r>
            <a:endParaRPr lang="vi-VN" altLang="vi-VN" sz="1800" dirty="0">
              <a:solidFill>
                <a:srgbClr val="0A0C0F"/>
              </a:solidFill>
              <a:latin typeface="Calibri" panose="020F0502020204030204" pitchFamily="34" charset="0"/>
              <a:cs typeface="Calibri" panose="020F0502020204030204" pitchFamily="34" charset="0"/>
              <a:sym typeface="Roboto Condensed" panose="02000000000000000000" pitchFamily="2" charset="0"/>
            </a:endParaRPr>
          </a:p>
          <a:p>
            <a:pPr eaLnBrk="1" hangingPunct="1">
              <a:lnSpc>
                <a:spcPct val="80000"/>
              </a:lnSpc>
              <a:spcAft>
                <a:spcPct val="0"/>
              </a:spcAft>
              <a:buClr>
                <a:srgbClr val="81D1EC"/>
              </a:buClr>
              <a:buFont typeface="Roboto Condensed" panose="02000000000000000000" pitchFamily="2" charset="0"/>
              <a:buChar char="»"/>
            </a:pPr>
            <a:endParaRPr lang="vi-VN" altLang="vi-VN" sz="1800" dirty="0">
              <a:solidFill>
                <a:srgbClr val="607896"/>
              </a:solidFill>
              <a:latin typeface="Roboto Condensed" panose="02000000000000000000" pitchFamily="2" charset="0"/>
              <a:cs typeface="Arial" panose="020B0604020202020204" pitchFamily="34" charset="0"/>
              <a:sym typeface="Roboto Condensed" panose="02000000000000000000" pitchFamily="2" charset="0"/>
            </a:endParaRPr>
          </a:p>
        </p:txBody>
      </p:sp>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A663370E-5BEF-224B-938B-9BA1A0E15F4C}"/>
              </a:ext>
            </a:extLst>
          </p:cNvPr>
          <p:cNvSpPr txBox="1">
            <a:spLocks noGrp="1" noChangeArrowheads="1"/>
          </p:cNvSpPr>
          <p:nvPr>
            <p:ph type="title"/>
          </p:nvPr>
        </p:nvSpPr>
        <p:spPr>
          <a:xfrm>
            <a:off x="1479549" y="1816099"/>
            <a:ext cx="5759450" cy="906463"/>
          </a:xfrm>
        </p:spPr>
        <p:txBody>
          <a:bodyPr/>
          <a:lstStyle/>
          <a:p>
            <a:pPr eaLnBrk="1" hangingPunct="1">
              <a:spcBef>
                <a:spcPct val="0"/>
              </a:spcBef>
              <a:spcAft>
                <a:spcPct val="0"/>
              </a:spcAft>
              <a:buClr>
                <a:schemeClr val="accent1"/>
              </a:buClr>
              <a:buFont typeface="Oswald" pitchFamily="2" charset="77"/>
              <a:buNone/>
            </a:pPr>
            <a:r>
              <a:rPr lang="vi-VN" altLang="vi-VN" sz="2800" b="1" dirty="0">
                <a:solidFill>
                  <a:schemeClr val="accent1"/>
                </a:solidFill>
                <a:latin typeface="Calibri" panose="020F0502020204030204" pitchFamily="34" charset="0"/>
                <a:cs typeface="Calibri" panose="020F0502020204030204" pitchFamily="34" charset="0"/>
                <a:sym typeface="Oswald" pitchFamily="2" charset="77"/>
              </a:rPr>
              <a:t>II Kết quả thực hiện</a:t>
            </a:r>
            <a:br>
              <a:rPr lang="vi-VN" altLang="vi-VN" sz="3000" b="1" dirty="0">
                <a:solidFill>
                  <a:schemeClr val="accent1"/>
                </a:solidFill>
                <a:latin typeface="Calibri" panose="020F0502020204030204" pitchFamily="34" charset="0"/>
                <a:cs typeface="Calibri" panose="020F0502020204030204" pitchFamily="34" charset="0"/>
                <a:sym typeface="Oswald" pitchFamily="2" charset="77"/>
              </a:rPr>
            </a:br>
            <a:endParaRPr lang="vi-VN" altLang="vi-VN" sz="3000" b="1" dirty="0">
              <a:solidFill>
                <a:schemeClr val="accent1"/>
              </a:solidFill>
              <a:latin typeface="Calibri" panose="020F0502020204030204" pitchFamily="34" charset="0"/>
              <a:cs typeface="Calibri" panose="020F0502020204030204" pitchFamily="34" charset="0"/>
              <a:sym typeface="Oswald" pitchFamily="2" charset="77"/>
            </a:endParaRPr>
          </a:p>
        </p:txBody>
      </p:sp>
      <p:sp>
        <p:nvSpPr>
          <p:cNvPr id="30723" name="Text Placeholder 2">
            <a:extLst>
              <a:ext uri="{FF2B5EF4-FFF2-40B4-BE49-F238E27FC236}">
                <a16:creationId xmlns:a16="http://schemas.microsoft.com/office/drawing/2014/main" id="{B1B602C6-C043-ED63-E7F9-B563396DF169}"/>
              </a:ext>
            </a:extLst>
          </p:cNvPr>
          <p:cNvSpPr txBox="1">
            <a:spLocks noGrp="1" noChangeArrowheads="1"/>
          </p:cNvSpPr>
          <p:nvPr>
            <p:ph type="body" idx="1"/>
          </p:nvPr>
        </p:nvSpPr>
        <p:spPr>
          <a:xfrm>
            <a:off x="1463858" y="2278062"/>
            <a:ext cx="6226719" cy="3360738"/>
          </a:xfrm>
        </p:spPr>
        <p:txBody>
          <a:bodyPr/>
          <a:lstStyle/>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Tổ chức thành công 2 đợt đào tạo cho các TYT xã tham gia Dự án</a:t>
            </a:r>
          </a:p>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Điều phối triển khai hiệu quả các hoạt động truyền thông</a:t>
            </a:r>
          </a:p>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Trực tiếp giám sát và hỗ trợ 20 TYT xã triển khai và hoàn thành các chỉ tiêu Dự án</a:t>
            </a:r>
          </a:p>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Quản lý tốt vật tư trang thiết bị dự án cung cấp</a:t>
            </a:r>
          </a:p>
          <a:p>
            <a:pPr eaLnBrk="1" hangingPunct="1">
              <a:spcAft>
                <a:spcPct val="0"/>
              </a:spcAft>
              <a:buClr>
                <a:srgbClr val="81D1EC"/>
              </a:buClr>
              <a:buFont typeface="Roboto Condensed" panose="02000000000000000000" pitchFamily="2"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Thực hiện vận chuyển mẫu HPV đảm bảo kịp thời và an toàn</a:t>
            </a:r>
          </a:p>
        </p:txBody>
      </p:sp>
      <p:pic>
        <p:nvPicPr>
          <p:cNvPr id="30724" name="Picture 3" descr="A group of people in a classroom&#10;&#10;Description automatically generated">
            <a:extLst>
              <a:ext uri="{FF2B5EF4-FFF2-40B4-BE49-F238E27FC236}">
                <a16:creationId xmlns:a16="http://schemas.microsoft.com/office/drawing/2014/main" id="{AE8CE2AA-378D-3681-911A-6F068420A0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0"/>
            <a:ext cx="25146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7AD82A3B-5507-AF4C-5179-1569EB7439EE}"/>
              </a:ext>
            </a:extLst>
          </p:cNvPr>
          <p:cNvSpPr>
            <a:spLocks noGrp="1"/>
          </p:cNvSpPr>
          <p:nvPr>
            <p:ph type="title"/>
          </p:nvPr>
        </p:nvSpPr>
        <p:spPr>
          <a:xfrm>
            <a:off x="914401" y="1748631"/>
            <a:ext cx="5759450" cy="906463"/>
          </a:xfrm>
        </p:spPr>
        <p:txBody>
          <a:bodyPr>
            <a:normAutofit fontScale="90000"/>
          </a:bodyPr>
          <a:lstStyle/>
          <a:p>
            <a:pPr eaLnBrk="1" hangingPunct="1">
              <a:spcBef>
                <a:spcPct val="0"/>
              </a:spcBef>
              <a:spcAft>
                <a:spcPct val="0"/>
              </a:spcAft>
              <a:buClr>
                <a:schemeClr val="accent1"/>
              </a:buClr>
              <a:buFont typeface="Oswald" pitchFamily="2" charset="77"/>
              <a:buNone/>
            </a:pPr>
            <a:r>
              <a:rPr lang="vi-VN" altLang="vi-VN" sz="2800" b="1" dirty="0">
                <a:solidFill>
                  <a:schemeClr val="accent1"/>
                </a:solidFill>
                <a:latin typeface="Calibri" panose="020F0502020204030204" pitchFamily="34" charset="0"/>
                <a:cs typeface="Calibri" panose="020F0502020204030204" pitchFamily="34" charset="0"/>
                <a:sym typeface="Oswald" pitchFamily="2" charset="77"/>
              </a:rPr>
              <a:t>III. Thuận lợi</a:t>
            </a:r>
            <a:br>
              <a:rPr lang="vi-VN" altLang="vi-VN" sz="2300" b="1" dirty="0">
                <a:solidFill>
                  <a:schemeClr val="accent1"/>
                </a:solidFill>
                <a:latin typeface="Calibri" panose="020F0502020204030204" pitchFamily="34" charset="0"/>
                <a:cs typeface="Calibri" panose="020F0502020204030204" pitchFamily="34" charset="0"/>
                <a:sym typeface="Oswald" pitchFamily="2" charset="77"/>
              </a:rPr>
            </a:br>
            <a:endParaRPr lang="vi-VN" altLang="vi-VN" sz="2300" b="1" dirty="0">
              <a:solidFill>
                <a:schemeClr val="accent1"/>
              </a:solidFill>
              <a:latin typeface="Calibri" panose="020F0502020204030204" pitchFamily="34" charset="0"/>
              <a:cs typeface="Calibri" panose="020F0502020204030204" pitchFamily="34" charset="0"/>
              <a:sym typeface="Oswald" pitchFamily="2" charset="77"/>
            </a:endParaRPr>
          </a:p>
        </p:txBody>
      </p:sp>
      <p:sp>
        <p:nvSpPr>
          <p:cNvPr id="31747" name="Content Placeholder 2">
            <a:extLst>
              <a:ext uri="{FF2B5EF4-FFF2-40B4-BE49-F238E27FC236}">
                <a16:creationId xmlns:a16="http://schemas.microsoft.com/office/drawing/2014/main" id="{B53FF814-2515-8E6D-750A-A30FC139FE8E}"/>
              </a:ext>
            </a:extLst>
          </p:cNvPr>
          <p:cNvSpPr txBox="1">
            <a:spLocks noGrp="1" noChangeArrowheads="1"/>
          </p:cNvSpPr>
          <p:nvPr>
            <p:ph type="body" idx="1"/>
          </p:nvPr>
        </p:nvSpPr>
        <p:spPr>
          <a:xfrm>
            <a:off x="914401" y="2201863"/>
            <a:ext cx="6553200" cy="3360737"/>
          </a:xfrm>
        </p:spPr>
        <p:txBody>
          <a:bodyPr/>
          <a:lstStyle/>
          <a:p>
            <a:pPr eaLnBrk="1" hangingPunct="1">
              <a:lnSpc>
                <a:spcPct val="115000"/>
              </a:lnSpc>
              <a:spcAft>
                <a:spcPct val="0"/>
              </a:spcAft>
              <a:buClr>
                <a:srgbClr val="81D1EC"/>
              </a:buClr>
              <a:buFont typeface="Roboto Condensed" panose="02000000000000000000" pitchFamily="2" charset="0"/>
              <a:buChar char="»"/>
            </a:pPr>
            <a:r>
              <a:rPr lang="vi-VN" altLang="en-VN" sz="1800" dirty="0">
                <a:solidFill>
                  <a:srgbClr val="1B4B60"/>
                </a:solidFill>
                <a:latin typeface="Calibri" panose="020F0502020204030204" pitchFamily="34" charset="0"/>
                <a:cs typeface="Calibri" panose="020F0502020204030204" pitchFamily="34" charset="0"/>
              </a:rPr>
              <a:t>Sự quan tâm ủng hộ nhiệt tình của Sở Y tế Hải Phòng và các bên liên quan.</a:t>
            </a:r>
          </a:p>
          <a:p>
            <a:pPr eaLnBrk="1" hangingPunct="1">
              <a:lnSpc>
                <a:spcPct val="115000"/>
              </a:lnSpc>
              <a:spcAft>
                <a:spcPct val="0"/>
              </a:spcAft>
              <a:buClr>
                <a:srgbClr val="81D1EC"/>
              </a:buClr>
              <a:buFont typeface="Roboto Condensed" panose="02000000000000000000" pitchFamily="2" charset="0"/>
              <a:buChar char="»"/>
            </a:pPr>
            <a:r>
              <a:rPr lang="vi-VN" altLang="en-VN" sz="1800" dirty="0">
                <a:solidFill>
                  <a:srgbClr val="1B4B60"/>
                </a:solidFill>
                <a:latin typeface="Calibri" panose="020F0502020204030204" pitchFamily="34" charset="0"/>
                <a:cs typeface="Calibri" panose="020F0502020204030204" pitchFamily="34" charset="0"/>
              </a:rPr>
              <a:t>Các đơn vị tham gia được cung cấp đầy đủ vật tư, trang thiết bị, và sinh phẩm xét nghiệm.</a:t>
            </a:r>
          </a:p>
          <a:p>
            <a:pPr eaLnBrk="1" hangingPunct="1">
              <a:lnSpc>
                <a:spcPct val="115000"/>
              </a:lnSpc>
              <a:spcAft>
                <a:spcPct val="0"/>
              </a:spcAft>
              <a:buClr>
                <a:srgbClr val="81D1EC"/>
              </a:buClr>
              <a:buFont typeface="Roboto Condensed" panose="02000000000000000000" pitchFamily="2" charset="0"/>
              <a:buChar char="»"/>
            </a:pPr>
            <a:r>
              <a:rPr lang="vi-VN" altLang="en-VN" sz="1800" dirty="0">
                <a:solidFill>
                  <a:srgbClr val="1B4B60"/>
                </a:solidFill>
                <a:latin typeface="Calibri" panose="020F0502020204030204" pitchFamily="34" charset="0"/>
                <a:cs typeface="Calibri" panose="020F0502020204030204" pitchFamily="34" charset="0"/>
              </a:rPr>
              <a:t>Chương trình đào tạo hiệu quả với các tài liệu được chuẩn bị chi tiết, dễ hiểu, và được giảng dậy bởi các giảng viện có chuyên môn cao, nhiều kinh nghiệm</a:t>
            </a:r>
          </a:p>
          <a:p>
            <a:pPr eaLnBrk="1" hangingPunct="1">
              <a:lnSpc>
                <a:spcPct val="115000"/>
              </a:lnSpc>
              <a:spcAft>
                <a:spcPct val="0"/>
              </a:spcAft>
              <a:buClr>
                <a:srgbClr val="81D1EC"/>
              </a:buClr>
              <a:buFont typeface="Roboto Condensed" panose="02000000000000000000" pitchFamily="2" charset="0"/>
              <a:buChar char="»"/>
            </a:pPr>
            <a:r>
              <a:rPr lang="vi-VN" altLang="en-VN" sz="1800" dirty="0">
                <a:solidFill>
                  <a:srgbClr val="1B4B60"/>
                </a:solidFill>
                <a:latin typeface="Calibri" panose="020F0502020204030204" pitchFamily="34" charset="0"/>
                <a:cs typeface="Calibri" panose="020F0502020204030204" pitchFamily="34" charset="0"/>
              </a:rPr>
              <a:t>TYT xã được giám sát và hỗ trợ chặt chẽ, cầm tay chỉ việc từ BQL dự án, tuyến tỉnh và tuyến huyện</a:t>
            </a:r>
          </a:p>
          <a:p>
            <a:pPr eaLnBrk="1" hangingPunct="1">
              <a:lnSpc>
                <a:spcPct val="115000"/>
              </a:lnSpc>
              <a:spcAft>
                <a:spcPct val="0"/>
              </a:spcAft>
              <a:buClr>
                <a:srgbClr val="81D1EC"/>
              </a:buClr>
              <a:buFont typeface="Roboto Condensed" panose="02000000000000000000" pitchFamily="2" charset="0"/>
              <a:buChar char="»"/>
            </a:pPr>
            <a:r>
              <a:rPr lang="vi-VN" altLang="en-VN" sz="1800" dirty="0">
                <a:solidFill>
                  <a:srgbClr val="1B4B60"/>
                </a:solidFill>
                <a:latin typeface="Calibri" panose="020F0502020204030204" pitchFamily="34" charset="0"/>
                <a:cs typeface="Calibri" panose="020F0502020204030204" pitchFamily="34" charset="0"/>
              </a:rPr>
              <a:t>Có sự hỗ trợ của phần mềm Y tế cơ sở (ytcs.vn)</a:t>
            </a:r>
          </a:p>
        </p:txBody>
      </p:sp>
      <p:pic>
        <p:nvPicPr>
          <p:cNvPr id="31748" name="Picture 2" descr="A group of people at a table&#10;&#10;Description automatically generated">
            <a:extLst>
              <a:ext uri="{FF2B5EF4-FFF2-40B4-BE49-F238E27FC236}">
                <a16:creationId xmlns:a16="http://schemas.microsoft.com/office/drawing/2014/main" id="{7CEC5A09-F258-7098-0D7E-E5A9882D95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76200"/>
            <a:ext cx="24384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29EC868E-59B1-038B-CECC-8CB648E112C9}"/>
              </a:ext>
            </a:extLst>
          </p:cNvPr>
          <p:cNvSpPr txBox="1">
            <a:spLocks noGrp="1" noChangeArrowheads="1"/>
          </p:cNvSpPr>
          <p:nvPr>
            <p:ph type="title"/>
          </p:nvPr>
        </p:nvSpPr>
        <p:spPr>
          <a:xfrm>
            <a:off x="1031875" y="1533525"/>
            <a:ext cx="7273925" cy="906463"/>
          </a:xfrm>
        </p:spPr>
        <p:txBody>
          <a:bodyPr/>
          <a:lstStyle/>
          <a:p>
            <a:pPr eaLnBrk="1" hangingPunct="1">
              <a:spcBef>
                <a:spcPct val="0"/>
              </a:spcBef>
              <a:spcAft>
                <a:spcPct val="0"/>
              </a:spcAft>
              <a:buClr>
                <a:schemeClr val="accent1"/>
              </a:buClr>
              <a:buFont typeface="Oswald" pitchFamily="2" charset="77"/>
              <a:buNone/>
            </a:pPr>
            <a:r>
              <a:rPr lang="vi-VN" altLang="vi-VN" sz="2500" b="1" dirty="0">
                <a:solidFill>
                  <a:schemeClr val="accent1"/>
                </a:solidFill>
                <a:latin typeface="Calibri" panose="020F0502020204030204" pitchFamily="34" charset="0"/>
                <a:cs typeface="Calibri" panose="020F0502020204030204" pitchFamily="34" charset="0"/>
                <a:sym typeface="Oswald" pitchFamily="2" charset="77"/>
              </a:rPr>
              <a:t>IV. Khó khăn và giải pháp khắc phục</a:t>
            </a:r>
            <a:br>
              <a:rPr lang="vi-VN" altLang="vi-VN" sz="2500" b="1" dirty="0">
                <a:solidFill>
                  <a:schemeClr val="accent1"/>
                </a:solidFill>
                <a:latin typeface="Calibri" panose="020F0502020204030204" pitchFamily="34" charset="0"/>
                <a:cs typeface="Calibri" panose="020F0502020204030204" pitchFamily="34" charset="0"/>
                <a:sym typeface="Oswald" pitchFamily="2" charset="77"/>
              </a:rPr>
            </a:br>
            <a:endParaRPr lang="vi-VN" altLang="vi-VN" sz="2500" b="1" dirty="0">
              <a:solidFill>
                <a:schemeClr val="accent1"/>
              </a:solidFill>
              <a:latin typeface="Calibri" panose="020F0502020204030204" pitchFamily="34" charset="0"/>
              <a:cs typeface="Calibri" panose="020F0502020204030204" pitchFamily="34" charset="0"/>
              <a:sym typeface="Oswald" pitchFamily="2" charset="77"/>
            </a:endParaRPr>
          </a:p>
        </p:txBody>
      </p:sp>
      <p:sp>
        <p:nvSpPr>
          <p:cNvPr id="32771" name="Content Placeholder 2">
            <a:extLst>
              <a:ext uri="{FF2B5EF4-FFF2-40B4-BE49-F238E27FC236}">
                <a16:creationId xmlns:a16="http://schemas.microsoft.com/office/drawing/2014/main" id="{6457946A-EDBA-8BE4-C9AB-C994C95CE92E}"/>
              </a:ext>
            </a:extLst>
          </p:cNvPr>
          <p:cNvSpPr txBox="1">
            <a:spLocks noGrp="1" noChangeArrowheads="1"/>
          </p:cNvSpPr>
          <p:nvPr>
            <p:ph type="body" idx="1"/>
          </p:nvPr>
        </p:nvSpPr>
        <p:spPr>
          <a:xfrm>
            <a:off x="1143000" y="1986756"/>
            <a:ext cx="5759450" cy="3360737"/>
          </a:xfrm>
        </p:spPr>
        <p:txBody>
          <a:bodyPr/>
          <a:lstStyle/>
          <a:p>
            <a:pPr eaLnBrk="1" hangingPunct="1">
              <a:spcAft>
                <a:spcPct val="0"/>
              </a:spcAft>
              <a:buClr>
                <a:srgbClr val="81D1EC"/>
              </a:buClr>
              <a:buFont typeface="Roboto Condensed" panose="02000000000000000000" pitchFamily="2" charset="0"/>
              <a:buChar char="»"/>
            </a:pPr>
            <a:r>
              <a:rPr lang="vi-VN" altLang="vi-VN" sz="1800" b="1" dirty="0">
                <a:solidFill>
                  <a:srgbClr val="196079"/>
                </a:solidFill>
                <a:latin typeface="Calibri" panose="020F0502020204030204" pitchFamily="34" charset="0"/>
                <a:cs typeface="Calibri" panose="020F0502020204030204" pitchFamily="34" charset="0"/>
                <a:sym typeface="Roboto Condensed" panose="02000000000000000000" pitchFamily="2" charset="0"/>
              </a:rPr>
              <a:t>Khó khăn: </a:t>
            </a: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Do địa bàn một số TYT xã gần các bệnh viện, phòng khám đa khoa khu vực và phòng khám tư nhân nên số lượng bệnh nhân tới TYT sử dụng dịch vụ nhìn chung còn thấp</a:t>
            </a:r>
          </a:p>
          <a:p>
            <a:pPr eaLnBrk="1" hangingPunct="1">
              <a:spcAft>
                <a:spcPct val="0"/>
              </a:spcAft>
              <a:buClr>
                <a:srgbClr val="81D1EC"/>
              </a:buClr>
              <a:buFont typeface="Roboto Condensed" panose="02000000000000000000" pitchFamily="2" charset="0"/>
              <a:buChar char="»"/>
            </a:pPr>
            <a:endParaRPr lang="vi-VN" altLang="vi-VN" sz="400" dirty="0">
              <a:solidFill>
                <a:srgbClr val="1B4B60"/>
              </a:solidFill>
              <a:latin typeface="Calibri" panose="020F0502020204030204" pitchFamily="34" charset="0"/>
              <a:cs typeface="Calibri" panose="020F0502020204030204" pitchFamily="34" charset="0"/>
              <a:sym typeface="Roboto Condensed" panose="02000000000000000000" pitchFamily="2" charset="0"/>
            </a:endParaRPr>
          </a:p>
          <a:p>
            <a:pPr algn="just" eaLnBrk="1" hangingPunct="1">
              <a:spcAft>
                <a:spcPct val="0"/>
              </a:spcAft>
              <a:buClr>
                <a:srgbClr val="81D1EC"/>
              </a:buClr>
              <a:buFont typeface="Roboto Condensed" panose="02000000000000000000" pitchFamily="2" charset="0"/>
              <a:buChar char="»"/>
            </a:pPr>
            <a:r>
              <a:rPr lang="vi-VN" altLang="vi-VN" sz="1800" b="1" dirty="0">
                <a:solidFill>
                  <a:srgbClr val="196079"/>
                </a:solidFill>
                <a:latin typeface="Calibri" panose="020F0502020204030204" pitchFamily="34" charset="0"/>
                <a:cs typeface="Calibri" panose="020F0502020204030204" pitchFamily="34" charset="0"/>
                <a:sym typeface="Roboto Condensed" panose="02000000000000000000" pitchFamily="2" charset="0"/>
              </a:rPr>
              <a:t>Giải pháp: </a:t>
            </a: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Chỉ đạo các TYT xã tăng cường truyền thông, đồng thời liên tục theo dõi tiến độ thực hiện của các TYT và thực hiện điều phối chỉ tiêu giữa các trạm trong toàn huyện</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Content Placeholder 2">
            <a:extLst>
              <a:ext uri="{FF2B5EF4-FFF2-40B4-BE49-F238E27FC236}">
                <a16:creationId xmlns:a16="http://schemas.microsoft.com/office/drawing/2014/main" id="{B610BFC1-64DA-E5BF-80C9-B8F048035484}"/>
              </a:ext>
            </a:extLst>
          </p:cNvPr>
          <p:cNvSpPr txBox="1">
            <a:spLocks noGrp="1" noChangeArrowheads="1"/>
          </p:cNvSpPr>
          <p:nvPr>
            <p:ph type="body" idx="1"/>
          </p:nvPr>
        </p:nvSpPr>
        <p:spPr>
          <a:xfrm>
            <a:off x="1600200" y="1600200"/>
            <a:ext cx="6969125" cy="3954462"/>
          </a:xfrm>
        </p:spPr>
        <p:txBody>
          <a:bodyPr/>
          <a:lstStyle/>
          <a:p>
            <a:pPr eaLnBrk="1" hangingPunct="1">
              <a:lnSpc>
                <a:spcPct val="90000"/>
              </a:lnSpc>
              <a:spcAft>
                <a:spcPct val="0"/>
              </a:spcAft>
              <a:buClr>
                <a:srgbClr val="81D1EC"/>
              </a:buClr>
              <a:buFont typeface="Roboto Condensed" panose="02000000000000000000" pitchFamily="2" charset="0"/>
              <a:buChar char="»"/>
            </a:pPr>
            <a:r>
              <a:rPr lang="vi-VN" altLang="vi-VN" sz="1800" b="1" dirty="0">
                <a:solidFill>
                  <a:srgbClr val="196079"/>
                </a:solidFill>
                <a:latin typeface="Calibri" panose="020F0502020204030204" pitchFamily="34" charset="0"/>
                <a:cs typeface="Calibri" panose="020F0502020204030204" pitchFamily="34" charset="0"/>
                <a:sym typeface="Roboto Condensed" panose="02000000000000000000" pitchFamily="2" charset="0"/>
              </a:rPr>
              <a:t>Khó khăn: </a:t>
            </a: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Hầu hết các xét nghiệm triển khai là mới với các TYT xã </a:t>
            </a:r>
          </a:p>
          <a:p>
            <a:pPr eaLnBrk="1" hangingPunct="1">
              <a:lnSpc>
                <a:spcPct val="90000"/>
              </a:lnSpc>
              <a:spcAft>
                <a:spcPct val="0"/>
              </a:spcAft>
              <a:buClr>
                <a:srgbClr val="81D1EC"/>
              </a:buClr>
              <a:buFont typeface="Roboto Condensed" panose="02000000000000000000" pitchFamily="2" charset="0"/>
              <a:buChar char="»"/>
            </a:pPr>
            <a:endParaRPr lang="vi-VN" altLang="vi-VN" sz="900" dirty="0">
              <a:solidFill>
                <a:srgbClr val="1B4B60"/>
              </a:solidFill>
              <a:latin typeface="Calibri" panose="020F0502020204030204" pitchFamily="34" charset="0"/>
              <a:cs typeface="Calibri" panose="020F0502020204030204" pitchFamily="34" charset="0"/>
              <a:sym typeface="Roboto Condensed" panose="02000000000000000000" pitchFamily="2" charset="0"/>
            </a:endParaRPr>
          </a:p>
          <a:p>
            <a:pPr algn="just" eaLnBrk="1" hangingPunct="1">
              <a:lnSpc>
                <a:spcPct val="90000"/>
              </a:lnSpc>
              <a:spcAft>
                <a:spcPct val="0"/>
              </a:spcAft>
              <a:buClr>
                <a:srgbClr val="81D1EC"/>
              </a:buClr>
              <a:buFont typeface="Roboto Condensed" panose="02000000000000000000" pitchFamily="2" charset="0"/>
              <a:buChar char="»"/>
            </a:pPr>
            <a:r>
              <a:rPr lang="vi-VN" altLang="vi-VN" sz="1800" b="1" dirty="0">
                <a:solidFill>
                  <a:srgbClr val="196079"/>
                </a:solidFill>
                <a:latin typeface="Calibri" panose="020F0502020204030204" pitchFamily="34" charset="0"/>
                <a:cs typeface="Calibri" panose="020F0502020204030204" pitchFamily="34" charset="0"/>
                <a:sym typeface="Roboto Condensed" panose="02000000000000000000" pitchFamily="2" charset="0"/>
              </a:rPr>
              <a:t>Giải pháp: </a:t>
            </a: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Theo sát hoạt động của các TYT xã và hỗ trợ kịp thời thông qua:</a:t>
            </a:r>
          </a:p>
          <a:p>
            <a:pPr lvl="1" algn="just" eaLnBrk="1" hangingPunct="1">
              <a:lnSpc>
                <a:spcPct val="90000"/>
              </a:lnSpc>
              <a:spcBef>
                <a:spcPts val="600"/>
              </a:spcBef>
              <a:spcAft>
                <a:spcPct val="0"/>
              </a:spcAft>
              <a:buClr>
                <a:srgbClr val="81D1EC"/>
              </a:buClr>
              <a:buFont typeface="Arial" panose="020B0604020202020204" pitchFamily="34"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Nhắc nhở TYT sử dụng phần mềm hỗ trợ</a:t>
            </a:r>
          </a:p>
          <a:p>
            <a:pPr lvl="1" algn="just" eaLnBrk="1" hangingPunct="1">
              <a:lnSpc>
                <a:spcPct val="90000"/>
              </a:lnSpc>
              <a:spcBef>
                <a:spcPts val="600"/>
              </a:spcBef>
              <a:spcAft>
                <a:spcPct val="0"/>
              </a:spcAft>
              <a:buClr>
                <a:srgbClr val="81D1EC"/>
              </a:buClr>
              <a:buFont typeface="Arial" panose="020B0604020202020204" pitchFamily="34"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Giao ban hàng tuần để cập nhật tình hình và tháo gỡ khó khăn</a:t>
            </a:r>
          </a:p>
          <a:p>
            <a:pPr lvl="1" algn="just" eaLnBrk="1" hangingPunct="1">
              <a:lnSpc>
                <a:spcPct val="90000"/>
              </a:lnSpc>
              <a:spcBef>
                <a:spcPts val="600"/>
              </a:spcBef>
              <a:spcAft>
                <a:spcPct val="0"/>
              </a:spcAft>
              <a:buClr>
                <a:srgbClr val="81D1EC"/>
              </a:buClr>
              <a:buFont typeface="Arial" panose="020B0604020202020204" pitchFamily="34"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Giám sát cầm tay chỉ việc tại 100% các xã tham gia dự án</a:t>
            </a:r>
          </a:p>
          <a:p>
            <a:pPr lvl="1" algn="just" eaLnBrk="1" hangingPunct="1">
              <a:lnSpc>
                <a:spcPct val="90000"/>
              </a:lnSpc>
              <a:spcBef>
                <a:spcPts val="600"/>
              </a:spcBef>
              <a:spcAft>
                <a:spcPct val="0"/>
              </a:spcAft>
              <a:buClr>
                <a:srgbClr val="81D1EC"/>
              </a:buClr>
              <a:buFont typeface="Arial" panose="020B0604020202020204" pitchFamily="34" charset="0"/>
              <a:buChar char="•"/>
            </a:pP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Hỗ trợ kỹ thuật thông qua số điện thoại hotline của cán bộ phụ trách và nhóm zalo </a:t>
            </a:r>
          </a:p>
        </p:txBody>
      </p:sp>
      <p:sp>
        <p:nvSpPr>
          <p:cNvPr id="3" name="Title 1">
            <a:extLst>
              <a:ext uri="{FF2B5EF4-FFF2-40B4-BE49-F238E27FC236}">
                <a16:creationId xmlns:a16="http://schemas.microsoft.com/office/drawing/2014/main" id="{A97EF47B-06AE-1654-59E2-39E7667FBD0C}"/>
              </a:ext>
            </a:extLst>
          </p:cNvPr>
          <p:cNvSpPr txBox="1">
            <a:spLocks/>
          </p:cNvSpPr>
          <p:nvPr/>
        </p:nvSpPr>
        <p:spPr bwMode="auto">
          <a:xfrm>
            <a:off x="1600200" y="1143000"/>
            <a:ext cx="7273925" cy="525463"/>
          </a:xfrm>
          <a:prstGeom prst="rect">
            <a:avLst/>
          </a:prstGeom>
          <a:noFill/>
          <a:ln>
            <a:noFill/>
          </a:ln>
        </p:spPr>
        <p:txBody>
          <a:bodyPr lIns="91425" tIns="91425" rIns="91425" bIns="91425" anchor="b"/>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buClr>
                <a:schemeClr val="accent1"/>
              </a:buClr>
              <a:buSzPts val="3000"/>
              <a:buFont typeface="Oswald" pitchFamily="2" charset="77"/>
              <a:buNone/>
            </a:pPr>
            <a:r>
              <a:rPr lang="vi-VN" altLang="vi-VN" sz="2500" b="1" dirty="0">
                <a:solidFill>
                  <a:schemeClr val="accent1"/>
                </a:solidFill>
                <a:latin typeface="Calibri" panose="020F0502020204030204" pitchFamily="34" charset="0"/>
                <a:cs typeface="Calibri" panose="020F0502020204030204" pitchFamily="34" charset="0"/>
                <a:sym typeface="Oswald" pitchFamily="2" charset="77"/>
              </a:rPr>
              <a:t>IV. Khó khăn và giải pháp khắc phục</a:t>
            </a: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A8A92C2D-C8DE-E488-1105-388190ECB730}"/>
              </a:ext>
            </a:extLst>
          </p:cNvPr>
          <p:cNvSpPr txBox="1">
            <a:spLocks noGrp="1" noChangeArrowheads="1"/>
          </p:cNvSpPr>
          <p:nvPr>
            <p:ph type="title"/>
          </p:nvPr>
        </p:nvSpPr>
        <p:spPr>
          <a:xfrm>
            <a:off x="1295400" y="1600200"/>
            <a:ext cx="8112125" cy="906463"/>
          </a:xfrm>
        </p:spPr>
        <p:txBody>
          <a:bodyPr/>
          <a:lstStyle/>
          <a:p>
            <a:pPr eaLnBrk="1" hangingPunct="1">
              <a:spcBef>
                <a:spcPct val="0"/>
              </a:spcBef>
              <a:spcAft>
                <a:spcPct val="0"/>
              </a:spcAft>
              <a:buClr>
                <a:schemeClr val="accent1"/>
              </a:buClr>
              <a:buFont typeface="Oswald" pitchFamily="2" charset="77"/>
              <a:buNone/>
            </a:pPr>
            <a:r>
              <a:rPr lang="en-US" altLang="vi-VN" sz="2500" b="1" dirty="0">
                <a:solidFill>
                  <a:schemeClr val="accent1"/>
                </a:solidFill>
                <a:latin typeface="Calibri" panose="020F0502020204030204" pitchFamily="34" charset="0"/>
                <a:cs typeface="Calibri" panose="020F0502020204030204" pitchFamily="34" charset="0"/>
                <a:sym typeface="Oswald" pitchFamily="2" charset="77"/>
              </a:rPr>
              <a:t>IV. </a:t>
            </a:r>
            <a:r>
              <a:rPr lang="en-US" altLang="vi-VN" sz="2500" b="1" dirty="0" err="1">
                <a:solidFill>
                  <a:schemeClr val="accent1"/>
                </a:solidFill>
                <a:latin typeface="Calibri" panose="020F0502020204030204" pitchFamily="34" charset="0"/>
                <a:cs typeface="Calibri" panose="020F0502020204030204" pitchFamily="34" charset="0"/>
                <a:sym typeface="Oswald" pitchFamily="2" charset="77"/>
              </a:rPr>
              <a:t>Khó</a:t>
            </a:r>
            <a:r>
              <a:rPr lang="en-US" altLang="vi-VN" sz="2500" b="1" dirty="0">
                <a:solidFill>
                  <a:schemeClr val="accent1"/>
                </a:solidFill>
                <a:latin typeface="Calibri" panose="020F0502020204030204" pitchFamily="34" charset="0"/>
                <a:cs typeface="Calibri" panose="020F0502020204030204" pitchFamily="34" charset="0"/>
                <a:sym typeface="Oswald" pitchFamily="2" charset="77"/>
              </a:rPr>
              <a:t> </a:t>
            </a:r>
            <a:r>
              <a:rPr lang="en-US" altLang="vi-VN" sz="2500" b="1" dirty="0" err="1">
                <a:solidFill>
                  <a:schemeClr val="accent1"/>
                </a:solidFill>
                <a:latin typeface="Calibri" panose="020F0502020204030204" pitchFamily="34" charset="0"/>
                <a:cs typeface="Calibri" panose="020F0502020204030204" pitchFamily="34" charset="0"/>
                <a:sym typeface="Oswald" pitchFamily="2" charset="77"/>
              </a:rPr>
              <a:t>khăn</a:t>
            </a:r>
            <a:r>
              <a:rPr lang="en-US" altLang="vi-VN" sz="2500" b="1" dirty="0">
                <a:solidFill>
                  <a:schemeClr val="accent1"/>
                </a:solidFill>
                <a:latin typeface="Calibri" panose="020F0502020204030204" pitchFamily="34" charset="0"/>
                <a:cs typeface="Calibri" panose="020F0502020204030204" pitchFamily="34" charset="0"/>
                <a:sym typeface="Oswald" pitchFamily="2" charset="77"/>
              </a:rPr>
              <a:t> </a:t>
            </a:r>
            <a:r>
              <a:rPr lang="en-US" altLang="vi-VN" sz="2500" b="1" dirty="0" err="1">
                <a:solidFill>
                  <a:schemeClr val="accent1"/>
                </a:solidFill>
                <a:latin typeface="Calibri" panose="020F0502020204030204" pitchFamily="34" charset="0"/>
                <a:cs typeface="Calibri" panose="020F0502020204030204" pitchFamily="34" charset="0"/>
                <a:sym typeface="Oswald" pitchFamily="2" charset="77"/>
              </a:rPr>
              <a:t>và</a:t>
            </a:r>
            <a:r>
              <a:rPr lang="en-US" altLang="vi-VN" sz="2500" b="1" dirty="0">
                <a:solidFill>
                  <a:schemeClr val="accent1"/>
                </a:solidFill>
                <a:latin typeface="Calibri" panose="020F0502020204030204" pitchFamily="34" charset="0"/>
                <a:cs typeface="Calibri" panose="020F0502020204030204" pitchFamily="34" charset="0"/>
                <a:sym typeface="Oswald" pitchFamily="2" charset="77"/>
              </a:rPr>
              <a:t> </a:t>
            </a:r>
            <a:r>
              <a:rPr lang="en-US" altLang="vi-VN" sz="2500" b="1" dirty="0" err="1">
                <a:solidFill>
                  <a:schemeClr val="accent1"/>
                </a:solidFill>
                <a:latin typeface="Calibri" panose="020F0502020204030204" pitchFamily="34" charset="0"/>
                <a:cs typeface="Calibri" panose="020F0502020204030204" pitchFamily="34" charset="0"/>
                <a:sym typeface="Oswald" pitchFamily="2" charset="77"/>
              </a:rPr>
              <a:t>giải</a:t>
            </a:r>
            <a:r>
              <a:rPr lang="en-US" altLang="vi-VN" sz="2500" b="1" dirty="0">
                <a:solidFill>
                  <a:schemeClr val="accent1"/>
                </a:solidFill>
                <a:latin typeface="Calibri" panose="020F0502020204030204" pitchFamily="34" charset="0"/>
                <a:cs typeface="Calibri" panose="020F0502020204030204" pitchFamily="34" charset="0"/>
                <a:sym typeface="Oswald" pitchFamily="2" charset="77"/>
              </a:rPr>
              <a:t> </a:t>
            </a:r>
            <a:r>
              <a:rPr lang="en-US" altLang="vi-VN" sz="2500" b="1" dirty="0" err="1">
                <a:solidFill>
                  <a:schemeClr val="accent1"/>
                </a:solidFill>
                <a:latin typeface="Calibri" panose="020F0502020204030204" pitchFamily="34" charset="0"/>
                <a:cs typeface="Calibri" panose="020F0502020204030204" pitchFamily="34" charset="0"/>
                <a:sym typeface="Oswald" pitchFamily="2" charset="77"/>
              </a:rPr>
              <a:t>pháp</a:t>
            </a:r>
            <a:r>
              <a:rPr lang="en-US" altLang="vi-VN" sz="2500" b="1" dirty="0">
                <a:solidFill>
                  <a:schemeClr val="accent1"/>
                </a:solidFill>
                <a:latin typeface="Calibri" panose="020F0502020204030204" pitchFamily="34" charset="0"/>
                <a:cs typeface="Calibri" panose="020F0502020204030204" pitchFamily="34" charset="0"/>
                <a:sym typeface="Oswald" pitchFamily="2" charset="77"/>
              </a:rPr>
              <a:t> </a:t>
            </a:r>
            <a:r>
              <a:rPr lang="en-US" altLang="vi-VN" sz="2500" b="1" dirty="0" err="1">
                <a:solidFill>
                  <a:schemeClr val="accent1"/>
                </a:solidFill>
                <a:latin typeface="Calibri" panose="020F0502020204030204" pitchFamily="34" charset="0"/>
                <a:cs typeface="Calibri" panose="020F0502020204030204" pitchFamily="34" charset="0"/>
                <a:sym typeface="Oswald" pitchFamily="2" charset="77"/>
              </a:rPr>
              <a:t>khắc</a:t>
            </a:r>
            <a:r>
              <a:rPr lang="en-US" altLang="vi-VN" sz="2500" b="1" dirty="0">
                <a:solidFill>
                  <a:schemeClr val="accent1"/>
                </a:solidFill>
                <a:latin typeface="Calibri" panose="020F0502020204030204" pitchFamily="34" charset="0"/>
                <a:cs typeface="Calibri" panose="020F0502020204030204" pitchFamily="34" charset="0"/>
                <a:sym typeface="Oswald" pitchFamily="2" charset="77"/>
              </a:rPr>
              <a:t> </a:t>
            </a:r>
            <a:r>
              <a:rPr lang="en-US" altLang="vi-VN" sz="2500" b="1" dirty="0" err="1">
                <a:solidFill>
                  <a:schemeClr val="accent1"/>
                </a:solidFill>
                <a:latin typeface="Calibri" panose="020F0502020204030204" pitchFamily="34" charset="0"/>
                <a:cs typeface="Calibri" panose="020F0502020204030204" pitchFamily="34" charset="0"/>
                <a:sym typeface="Oswald" pitchFamily="2" charset="77"/>
              </a:rPr>
              <a:t>phục</a:t>
            </a:r>
            <a:br>
              <a:rPr lang="en-US" altLang="vi-VN" sz="2800" b="1" dirty="0">
                <a:solidFill>
                  <a:schemeClr val="accent1"/>
                </a:solidFill>
                <a:latin typeface="Calibri" panose="020F0502020204030204" pitchFamily="34" charset="0"/>
                <a:cs typeface="Calibri" panose="020F0502020204030204" pitchFamily="34" charset="0"/>
                <a:sym typeface="Oswald" pitchFamily="2" charset="77"/>
              </a:rPr>
            </a:br>
            <a:endParaRPr lang="en-US" altLang="vi-VN" sz="2800" b="1" dirty="0">
              <a:solidFill>
                <a:schemeClr val="accent1"/>
              </a:solidFill>
              <a:latin typeface="Calibri" panose="020F0502020204030204" pitchFamily="34" charset="0"/>
              <a:cs typeface="Calibri" panose="020F0502020204030204" pitchFamily="34" charset="0"/>
              <a:sym typeface="Oswald" pitchFamily="2" charset="77"/>
            </a:endParaRPr>
          </a:p>
        </p:txBody>
      </p:sp>
      <p:sp>
        <p:nvSpPr>
          <p:cNvPr id="34819" name="Content Placeholder 2">
            <a:extLst>
              <a:ext uri="{FF2B5EF4-FFF2-40B4-BE49-F238E27FC236}">
                <a16:creationId xmlns:a16="http://schemas.microsoft.com/office/drawing/2014/main" id="{FAC2B0EC-2916-7E90-6883-D25BFCAEA804}"/>
              </a:ext>
            </a:extLst>
          </p:cNvPr>
          <p:cNvSpPr txBox="1">
            <a:spLocks noGrp="1" noChangeArrowheads="1"/>
          </p:cNvSpPr>
          <p:nvPr>
            <p:ph type="body" idx="1"/>
          </p:nvPr>
        </p:nvSpPr>
        <p:spPr>
          <a:xfrm>
            <a:off x="1031875" y="2370138"/>
            <a:ext cx="6969125" cy="3954462"/>
          </a:xfrm>
        </p:spPr>
        <p:txBody>
          <a:bodyPr/>
          <a:lstStyle/>
          <a:p>
            <a:pPr eaLnBrk="1" hangingPunct="1">
              <a:spcAft>
                <a:spcPct val="0"/>
              </a:spcAft>
              <a:buClr>
                <a:srgbClr val="81D1EC"/>
              </a:buClr>
              <a:buFont typeface="Roboto Condensed" panose="02000000000000000000" pitchFamily="2" charset="0"/>
              <a:buChar char="»"/>
            </a:pPr>
            <a:r>
              <a:rPr lang="vi-VN" altLang="vi-VN" sz="1800" b="1" dirty="0">
                <a:solidFill>
                  <a:srgbClr val="196079"/>
                </a:solidFill>
                <a:latin typeface="Calibri" panose="020F0502020204030204" pitchFamily="34" charset="0"/>
                <a:cs typeface="Calibri" panose="020F0502020204030204" pitchFamily="34" charset="0"/>
                <a:sym typeface="Roboto Condensed" panose="02000000000000000000" pitchFamily="2" charset="0"/>
              </a:rPr>
              <a:t>Khó khăn: </a:t>
            </a: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Một số NVYT (đặc biệt NVYT tuổi cao) kỹ năng sử dụng máy tính còn hạn chế do vậy áp dụng phần mềm còn khó khăn</a:t>
            </a:r>
          </a:p>
          <a:p>
            <a:pPr eaLnBrk="1" hangingPunct="1">
              <a:spcAft>
                <a:spcPct val="0"/>
              </a:spcAft>
              <a:buClr>
                <a:srgbClr val="81D1EC"/>
              </a:buClr>
              <a:buFont typeface="Roboto Condensed" panose="02000000000000000000" pitchFamily="2" charset="0"/>
              <a:buChar char="»"/>
            </a:pPr>
            <a:endPar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endParaRPr>
          </a:p>
          <a:p>
            <a:pPr algn="just" eaLnBrk="1" hangingPunct="1">
              <a:spcAft>
                <a:spcPct val="0"/>
              </a:spcAft>
              <a:buClr>
                <a:srgbClr val="81D1EC"/>
              </a:buClr>
              <a:buFont typeface="Roboto Condensed" panose="02000000000000000000" pitchFamily="2" charset="0"/>
              <a:buChar char="»"/>
            </a:pPr>
            <a:r>
              <a:rPr lang="vi-VN" altLang="vi-VN" sz="1800" b="1" dirty="0">
                <a:solidFill>
                  <a:srgbClr val="196079"/>
                </a:solidFill>
                <a:latin typeface="Calibri" panose="020F0502020204030204" pitchFamily="34" charset="0"/>
                <a:cs typeface="Calibri" panose="020F0502020204030204" pitchFamily="34" charset="0"/>
                <a:sym typeface="Roboto Condensed" panose="02000000000000000000" pitchFamily="2" charset="0"/>
              </a:rPr>
              <a:t>Giải pháp: </a:t>
            </a: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Phân công NVYT có kỹ năng sử dụng máy tính tốt tại mỗi TYT xã chịu trách nhiệm chính về việc quản lý hoạt động khám chữa bệnh trên phần mềm để hỗ trợ các NVYT khác</a:t>
            </a:r>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70EBDAE2-B49D-0198-5B45-98D83347C1A2}"/>
              </a:ext>
            </a:extLst>
          </p:cNvPr>
          <p:cNvSpPr txBox="1">
            <a:spLocks noGrp="1" noChangeArrowheads="1"/>
          </p:cNvSpPr>
          <p:nvPr>
            <p:ph type="title"/>
          </p:nvPr>
        </p:nvSpPr>
        <p:spPr>
          <a:xfrm>
            <a:off x="1219200" y="1295400"/>
            <a:ext cx="6969125" cy="906463"/>
          </a:xfrm>
        </p:spPr>
        <p:txBody>
          <a:bodyPr/>
          <a:lstStyle/>
          <a:p>
            <a:pPr eaLnBrk="1" hangingPunct="1">
              <a:spcBef>
                <a:spcPct val="0"/>
              </a:spcBef>
              <a:spcAft>
                <a:spcPct val="0"/>
              </a:spcAft>
              <a:buClr>
                <a:schemeClr val="accent1"/>
              </a:buClr>
              <a:buFont typeface="Oswald" pitchFamily="2" charset="77"/>
              <a:buNone/>
            </a:pPr>
            <a:r>
              <a:rPr lang="vi-VN" altLang="vi-VN" sz="2500" b="1" dirty="0">
                <a:solidFill>
                  <a:schemeClr val="accent1"/>
                </a:solidFill>
                <a:latin typeface="Calibri" panose="020F0502020204030204" pitchFamily="34" charset="0"/>
                <a:cs typeface="Calibri" panose="020F0502020204030204" pitchFamily="34" charset="0"/>
                <a:sym typeface="Oswald" pitchFamily="2" charset="77"/>
              </a:rPr>
              <a:t>IV. Khó khăn và các giải pháp khắc phục đã áp dụng</a:t>
            </a:r>
            <a:br>
              <a:rPr lang="vi-VN" altLang="vi-VN" sz="2500" b="1" dirty="0">
                <a:solidFill>
                  <a:schemeClr val="accent1"/>
                </a:solidFill>
                <a:latin typeface="Calibri" panose="020F0502020204030204" pitchFamily="34" charset="0"/>
                <a:cs typeface="Calibri" panose="020F0502020204030204" pitchFamily="34" charset="0"/>
                <a:sym typeface="Oswald" pitchFamily="2" charset="77"/>
              </a:rPr>
            </a:br>
            <a:endParaRPr lang="vi-VN" altLang="vi-VN" sz="2500" b="1" dirty="0">
              <a:solidFill>
                <a:schemeClr val="accent1"/>
              </a:solidFill>
              <a:latin typeface="Calibri" panose="020F0502020204030204" pitchFamily="34" charset="0"/>
              <a:cs typeface="Calibri" panose="020F0502020204030204" pitchFamily="34" charset="0"/>
              <a:sym typeface="Oswald" pitchFamily="2" charset="77"/>
            </a:endParaRPr>
          </a:p>
        </p:txBody>
      </p:sp>
      <p:sp>
        <p:nvSpPr>
          <p:cNvPr id="35843" name="Content Placeholder 2">
            <a:extLst>
              <a:ext uri="{FF2B5EF4-FFF2-40B4-BE49-F238E27FC236}">
                <a16:creationId xmlns:a16="http://schemas.microsoft.com/office/drawing/2014/main" id="{CE4AA4F2-C551-DC4A-9EAB-3E0006364414}"/>
              </a:ext>
            </a:extLst>
          </p:cNvPr>
          <p:cNvSpPr txBox="1">
            <a:spLocks noGrp="1" noChangeArrowheads="1"/>
          </p:cNvSpPr>
          <p:nvPr>
            <p:ph type="body" idx="1"/>
          </p:nvPr>
        </p:nvSpPr>
        <p:spPr>
          <a:xfrm>
            <a:off x="1219201" y="1912938"/>
            <a:ext cx="6969125" cy="3954462"/>
          </a:xfrm>
        </p:spPr>
        <p:txBody>
          <a:bodyPr/>
          <a:lstStyle/>
          <a:p>
            <a:pPr eaLnBrk="1" hangingPunct="1">
              <a:spcAft>
                <a:spcPct val="0"/>
              </a:spcAft>
              <a:buClr>
                <a:srgbClr val="81D1EC"/>
              </a:buClr>
              <a:buFont typeface="Roboto Condensed" panose="02000000000000000000" pitchFamily="2" charset="0"/>
              <a:buChar char="»"/>
            </a:pPr>
            <a:r>
              <a:rPr lang="vi-VN" altLang="vi-VN" sz="1800" b="1" dirty="0">
                <a:solidFill>
                  <a:srgbClr val="196079"/>
                </a:solidFill>
                <a:latin typeface="Calibri" panose="020F0502020204030204" pitchFamily="34" charset="0"/>
                <a:cs typeface="Calibri" panose="020F0502020204030204" pitchFamily="34" charset="0"/>
                <a:sym typeface="Roboto Condensed" panose="02000000000000000000" pitchFamily="2" charset="0"/>
              </a:rPr>
              <a:t>Khó khăn: </a:t>
            </a: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Việc bố trí và sử dụng máy tính tại một số TYT xã chưa phù hợp </a:t>
            </a:r>
            <a:r>
              <a:rPr lang="vi-VN" altLang="vi-VN" sz="1600" dirty="0">
                <a:solidFill>
                  <a:srgbClr val="44546A"/>
                </a:solidFill>
                <a:latin typeface="Arial" panose="020B0604020202020204" pitchFamily="34" charset="0"/>
                <a:ea typeface="Times New Roman" panose="02020603050405020304" pitchFamily="18" charset="0"/>
                <a:cs typeface="Roboto Condensed" panose="02000000000000000000" pitchFamily="2" charset="0"/>
                <a:sym typeface="Roboto Condensed" panose="02000000000000000000" pitchFamily="2" charset="0"/>
              </a:rPr>
              <a:t>để thao tác và áp dụng phần mềm ytcs.vn dẫn đến việc không nhập trực tiếp thông tin vào phần mềm mà phải ghi chép và nhập lại  thông tin vào phần mềm sau khi công việc hoàn thành, do vậy chưa tối ưu được sự hỗ trợ của phần mềm.</a:t>
            </a:r>
          </a:p>
          <a:p>
            <a:pPr eaLnBrk="1" hangingPunct="1">
              <a:spcAft>
                <a:spcPct val="0"/>
              </a:spcAft>
              <a:buClr>
                <a:srgbClr val="81D1EC"/>
              </a:buClr>
              <a:buFont typeface="Roboto Condensed" panose="02000000000000000000" pitchFamily="2" charset="0"/>
              <a:buChar char="»"/>
            </a:pPr>
            <a:endPar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endParaRPr>
          </a:p>
          <a:p>
            <a:pPr algn="just" eaLnBrk="1" hangingPunct="1">
              <a:spcAft>
                <a:spcPct val="0"/>
              </a:spcAft>
              <a:buClr>
                <a:srgbClr val="81D1EC"/>
              </a:buClr>
              <a:buFont typeface="Roboto Condensed" panose="02000000000000000000" pitchFamily="2" charset="0"/>
              <a:buChar char="»"/>
            </a:pPr>
            <a:r>
              <a:rPr lang="vi-VN" altLang="vi-VN" sz="1800" b="1" dirty="0">
                <a:solidFill>
                  <a:srgbClr val="196079"/>
                </a:solidFill>
                <a:latin typeface="Calibri" panose="020F0502020204030204" pitchFamily="34" charset="0"/>
                <a:cs typeface="Calibri" panose="020F0502020204030204" pitchFamily="34" charset="0"/>
                <a:sym typeface="Roboto Condensed" panose="02000000000000000000" pitchFamily="2" charset="0"/>
              </a:rPr>
              <a:t>Giải pháp: </a:t>
            </a:r>
            <a:r>
              <a:rPr lang="vi-VN" altLang="vi-VN" sz="1800" dirty="0">
                <a:solidFill>
                  <a:srgbClr val="1B4B60"/>
                </a:solidFill>
                <a:latin typeface="Calibri" panose="020F0502020204030204" pitchFamily="34" charset="0"/>
                <a:cs typeface="Calibri" panose="020F0502020204030204" pitchFamily="34" charset="0"/>
                <a:sym typeface="Roboto Condensed" panose="02000000000000000000" pitchFamily="2" charset="0"/>
              </a:rPr>
              <a:t>Hỗ trợ bố trí sắp đặt lại cho TYT xã. Tuy nhiên ở một số Trạm, vấn đề chưa được khắc phục hoàn toàn</a:t>
            </a: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A63C803B-70C0-A9E1-B498-92532D37E7C9}"/>
              </a:ext>
            </a:extLst>
          </p:cNvPr>
          <p:cNvSpPr txBox="1">
            <a:spLocks noGrp="1" noChangeArrowheads="1"/>
          </p:cNvSpPr>
          <p:nvPr>
            <p:ph type="title"/>
          </p:nvPr>
        </p:nvSpPr>
        <p:spPr>
          <a:xfrm>
            <a:off x="1706789" y="990600"/>
            <a:ext cx="7045325" cy="1451769"/>
          </a:xfrm>
        </p:spPr>
        <p:txBody>
          <a:bodyPr/>
          <a:lstStyle/>
          <a:p>
            <a:pPr eaLnBrk="1" hangingPunct="1">
              <a:spcBef>
                <a:spcPct val="0"/>
              </a:spcBef>
              <a:spcAft>
                <a:spcPct val="0"/>
              </a:spcAft>
              <a:buClr>
                <a:schemeClr val="accent1"/>
              </a:buClr>
              <a:buFont typeface="Oswald" pitchFamily="2" charset="77"/>
              <a:buNone/>
            </a:pPr>
            <a:r>
              <a:rPr lang="vi-VN" altLang="vi-VN" sz="2800" b="1" dirty="0">
                <a:solidFill>
                  <a:schemeClr val="accent1"/>
                </a:solidFill>
                <a:latin typeface="Calibri" panose="020F0502020204030204" pitchFamily="34" charset="0"/>
                <a:cs typeface="Calibri" panose="020F0502020204030204" pitchFamily="34" charset="0"/>
                <a:sym typeface="Oswald" pitchFamily="2" charset="77"/>
              </a:rPr>
              <a:t>V. Lợi ích từ Dự án đối với hệ thống y tế cơ sở</a:t>
            </a:r>
            <a:br>
              <a:rPr lang="vi-VN" altLang="vi-VN" sz="2800" b="1" dirty="0">
                <a:solidFill>
                  <a:schemeClr val="accent1"/>
                </a:solidFill>
                <a:latin typeface="Calibri" panose="020F0502020204030204" pitchFamily="34" charset="0"/>
                <a:cs typeface="Calibri" panose="020F0502020204030204" pitchFamily="34" charset="0"/>
                <a:sym typeface="Oswald" pitchFamily="2" charset="77"/>
              </a:rPr>
            </a:br>
            <a:endParaRPr lang="vi-VN" altLang="vi-VN" sz="2800" b="1" dirty="0">
              <a:solidFill>
                <a:schemeClr val="accent1"/>
              </a:solidFill>
              <a:latin typeface="Calibri" panose="020F0502020204030204" pitchFamily="34" charset="0"/>
              <a:cs typeface="Calibri" panose="020F0502020204030204" pitchFamily="34" charset="0"/>
              <a:sym typeface="Oswald" pitchFamily="2" charset="77"/>
            </a:endParaRPr>
          </a:p>
        </p:txBody>
      </p:sp>
      <p:sp>
        <p:nvSpPr>
          <p:cNvPr id="36867" name="Content Placeholder 2">
            <a:extLst>
              <a:ext uri="{FF2B5EF4-FFF2-40B4-BE49-F238E27FC236}">
                <a16:creationId xmlns:a16="http://schemas.microsoft.com/office/drawing/2014/main" id="{CF2F698C-089E-D36D-EDEF-3AB42CCD9190}"/>
              </a:ext>
            </a:extLst>
          </p:cNvPr>
          <p:cNvSpPr txBox="1">
            <a:spLocks noGrp="1" noChangeArrowheads="1"/>
          </p:cNvSpPr>
          <p:nvPr>
            <p:ph type="body" idx="1"/>
          </p:nvPr>
        </p:nvSpPr>
        <p:spPr>
          <a:xfrm>
            <a:off x="1706789" y="2117725"/>
            <a:ext cx="5826125" cy="3140075"/>
          </a:xfrm>
        </p:spPr>
        <p:txBody>
          <a:bodyPr/>
          <a:lstStyle/>
          <a:p>
            <a:pPr eaLnBrk="1" hangingPunct="1">
              <a:spcAft>
                <a:spcPct val="0"/>
              </a:spcAft>
              <a:buClr>
                <a:srgbClr val="81D1EC"/>
              </a:buClr>
              <a:buFont typeface="Roboto Condensed" panose="02000000000000000000" pitchFamily="2" charset="0"/>
              <a:buChar char="»"/>
            </a:pPr>
            <a:r>
              <a:rPr lang="vi-VN" altLang="vi-VN" sz="1600" dirty="0">
                <a:solidFill>
                  <a:srgbClr val="44546A"/>
                </a:solidFill>
                <a:latin typeface="Arial" panose="020B0604020202020204" pitchFamily="34" charset="0"/>
                <a:cs typeface="Arial" panose="020B0604020202020204" pitchFamily="34" charset="0"/>
                <a:sym typeface="Roboto Condensed" panose="02000000000000000000" pitchFamily="2" charset="0"/>
              </a:rPr>
              <a:t>Được tập huấn nâng cao năng lực khám chữa bệnh, xét nghiệm, tư vấn bệnh nhân</a:t>
            </a:r>
          </a:p>
          <a:p>
            <a:pPr eaLnBrk="1" hangingPunct="1">
              <a:spcAft>
                <a:spcPct val="0"/>
              </a:spcAft>
              <a:buClr>
                <a:srgbClr val="81D1EC"/>
              </a:buClr>
              <a:buFont typeface="Roboto Condensed" panose="02000000000000000000" pitchFamily="2" charset="0"/>
              <a:buChar char="»"/>
            </a:pPr>
            <a:r>
              <a:rPr lang="vi-VN" altLang="vi-VN" sz="1600" dirty="0">
                <a:solidFill>
                  <a:srgbClr val="44546A"/>
                </a:solidFill>
                <a:latin typeface="Arial" panose="020B0604020202020204" pitchFamily="34" charset="0"/>
                <a:cs typeface="Arial" panose="020B0604020202020204" pitchFamily="34" charset="0"/>
                <a:sym typeface="Roboto Condensed" panose="02000000000000000000" pitchFamily="2" charset="0"/>
              </a:rPr>
              <a:t>Được nâng cao các kỹ năng quản lý, sử dụng máy tính, sử dụng phần mềm trong công tác khám chữa bệnh</a:t>
            </a:r>
          </a:p>
          <a:p>
            <a:pPr eaLnBrk="1" hangingPunct="1">
              <a:spcAft>
                <a:spcPct val="0"/>
              </a:spcAft>
              <a:buClr>
                <a:srgbClr val="81D1EC"/>
              </a:buClr>
              <a:buFont typeface="Roboto Condensed" panose="02000000000000000000" pitchFamily="2" charset="0"/>
              <a:buChar char="»"/>
            </a:pPr>
            <a:r>
              <a:rPr lang="vi-VN" altLang="vi-VN" sz="1600" dirty="0">
                <a:solidFill>
                  <a:srgbClr val="44546A"/>
                </a:solidFill>
                <a:latin typeface="Arial" panose="020B0604020202020204" pitchFamily="34" charset="0"/>
                <a:cs typeface="Arial" panose="020B0604020202020204" pitchFamily="34" charset="0"/>
                <a:sym typeface="Roboto Condensed" panose="02000000000000000000" pitchFamily="2" charset="0"/>
              </a:rPr>
              <a:t>TYT xã thu hút được bệnh nhân tới khám và điều trị tại từ đó nâng cao vai trò của TYT xã</a:t>
            </a:r>
          </a:p>
          <a:p>
            <a:pPr eaLnBrk="1" hangingPunct="1">
              <a:spcAft>
                <a:spcPct val="0"/>
              </a:spcAft>
              <a:buClr>
                <a:srgbClr val="81D1EC"/>
              </a:buClr>
              <a:buFont typeface="Roboto Condensed" panose="02000000000000000000" pitchFamily="2" charset="0"/>
              <a:buChar char="»"/>
            </a:pPr>
            <a:endParaRPr lang="vi-VN" altLang="vi-VN" sz="1600" dirty="0">
              <a:solidFill>
                <a:srgbClr val="44546A"/>
              </a:solidFill>
              <a:latin typeface="Arial" panose="020B0604020202020204" pitchFamily="34" charset="0"/>
              <a:cs typeface="Arial" panose="020B0604020202020204" pitchFamily="34" charset="0"/>
              <a:sym typeface="Roboto Condensed" panose="02000000000000000000" pitchFamily="2" charset="0"/>
            </a:endParaRPr>
          </a:p>
        </p:txBody>
      </p:sp>
    </p:spTree>
  </p:cSld>
  <p:clrMapOvr>
    <a:masterClrMapping/>
  </p:clrMapOvr>
  <p:transition>
    <p:fade thruBlk="1"/>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AzoMydtSgFos7l78lxWpi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eme1">
  <a:themeElements>
    <a:clrScheme name="*FIND template*">
      <a:dk1>
        <a:srgbClr val="000000"/>
      </a:dk1>
      <a:lt1>
        <a:srgbClr val="FFFFFF"/>
      </a:lt1>
      <a:dk2>
        <a:srgbClr val="43ABB6"/>
      </a:dk2>
      <a:lt2>
        <a:srgbClr val="8C9EAB"/>
      </a:lt2>
      <a:accent1>
        <a:srgbClr val="5A2259"/>
      </a:accent1>
      <a:accent2>
        <a:srgbClr val="43ABB6"/>
      </a:accent2>
      <a:accent3>
        <a:srgbClr val="D3553F"/>
      </a:accent3>
      <a:accent4>
        <a:srgbClr val="8C9EAB"/>
      </a:accent4>
      <a:accent5>
        <a:srgbClr val="B785B7"/>
      </a:accent5>
      <a:accent6>
        <a:srgbClr val="4C5B68"/>
      </a:accent6>
      <a:hlink>
        <a:srgbClr val="8B518B"/>
      </a:hlink>
      <a:folHlink>
        <a:srgbClr val="B785B7"/>
      </a:folHlink>
    </a:clrScheme>
    <a:fontScheme name="Standard 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A2259"/>
        </a:solidFill>
        <a:ln w="9525">
          <a:noFill/>
        </a:ln>
        <a:effectLst/>
      </a:spPr>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defPPr algn="ctr">
          <a:defRPr sz="1400" dirty="0" err="1" smtClean="0">
            <a:solidFill>
              <a:srgbClr val="000000"/>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7F7F7F"/>
          </a:solidFill>
          <a:tailEnd type="none" w="lg" len="lg"/>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1440" bIns="91440" rtlCol="0">
        <a:spAutoFit/>
      </a:bodyPr>
      <a:lstStyle>
        <a:defPPr>
          <a:defRPr sz="1400" dirty="0" smtClean="0">
            <a:solidFill>
              <a:srgbClr val="000000"/>
            </a:solidFill>
          </a:defRPr>
        </a:defPPr>
      </a:lstStyle>
    </a:txDef>
  </a:objectDefaults>
  <a:extraClrSchemeLst>
    <a:extraClrScheme>
      <a:clrScheme name="Theme1 1">
        <a:dk1>
          <a:srgbClr val="000000"/>
        </a:dk1>
        <a:lt1>
          <a:srgbClr val="FFFFFF"/>
        </a:lt1>
        <a:dk2>
          <a:srgbClr val="43ABB6"/>
        </a:dk2>
        <a:lt2>
          <a:srgbClr val="8C9EAB"/>
        </a:lt2>
        <a:accent1>
          <a:srgbClr val="EEF1F2"/>
        </a:accent1>
        <a:accent2>
          <a:srgbClr val="D3F4F7"/>
        </a:accent2>
        <a:accent3>
          <a:srgbClr val="FFFFFF"/>
        </a:accent3>
        <a:accent4>
          <a:srgbClr val="000000"/>
        </a:accent4>
        <a:accent5>
          <a:srgbClr val="F5F7F7"/>
        </a:accent5>
        <a:accent6>
          <a:srgbClr val="BFDDE0"/>
        </a:accent6>
        <a:hlink>
          <a:srgbClr val="8B518B"/>
        </a:hlink>
        <a:folHlink>
          <a:srgbClr val="B785B7"/>
        </a:folHlink>
      </a:clrScheme>
      <a:clrMap bg1="lt1" tx1="dk1" bg2="lt2" tx2="dk2" accent1="accent1" accent2="accent2" accent3="accent3" accent4="accent4" accent5="accent5" accent6="accent6" hlink="hlink" folHlink="folHlink"/>
    </a:extraClrScheme>
  </a:extraClrSchemeLst>
  <a:custClrLst>
    <a:custClr name="Teal">
      <a:srgbClr val="43ABB6"/>
    </a:custClr>
    <a:custClr name="White">
      <a:srgbClr val="FFFFFF"/>
    </a:custClr>
    <a:custClr name="Black">
      <a:srgbClr val="000000"/>
    </a:custClr>
    <a:custClr name="Light Teal">
      <a:srgbClr val="D3F4F7"/>
    </a:custClr>
    <a:custClr name="Medium Teal">
      <a:srgbClr val="8ED5DC"/>
    </a:custClr>
    <a:custClr name="Dark Teal">
      <a:srgbClr val="307C84"/>
    </a:custClr>
    <a:custClr name="Light Gray">
      <a:srgbClr val="EEF1F2"/>
    </a:custClr>
    <a:custClr name="Medium Gray">
      <a:srgbClr val="C5CED5"/>
    </a:custClr>
    <a:custClr name="Gray">
      <a:srgbClr val="8C9EAB"/>
    </a:custClr>
    <a:custClr name="Dark Gray">
      <a:srgbClr val="4C5B68"/>
    </a:custClr>
    <a:custClr name="Light Purple">
      <a:srgbClr val="F2D6F2"/>
    </a:custClr>
    <a:custClr name="Medium Purple">
      <a:srgbClr val="B785B7"/>
    </a:custClr>
    <a:custClr name="Purple">
      <a:srgbClr val="8B518B"/>
    </a:custClr>
    <a:custClr name="Dark Purple">
      <a:srgbClr val="5A2259"/>
    </a:custClr>
    <a:custClr name="Light Orange">
      <a:srgbClr val="FFE6AF"/>
    </a:custClr>
    <a:custClr name="Medium Orange">
      <a:srgbClr val="FDC569"/>
    </a:custClr>
    <a:custClr name="Orange">
      <a:srgbClr val="F79646"/>
    </a:custClr>
    <a:custClr name="Dark Orange">
      <a:srgbClr val="D3553F"/>
    </a:custClr>
    <a:custClr name="Light Green">
      <a:srgbClr val="DEEFCD"/>
    </a:custClr>
    <a:custClr name="Medium Green">
      <a:srgbClr val="A3C87E"/>
    </a:custClr>
    <a:custClr name="Green">
      <a:srgbClr val="669735"/>
    </a:custClr>
    <a:custClr name="Dark Green">
      <a:srgbClr val="3B680E"/>
    </a:custClr>
    <a:custClr name="Light Blue">
      <a:srgbClr val="D8E7F8"/>
    </a:custClr>
    <a:custClr name="Medium Blue">
      <a:srgbClr val="95BADF"/>
    </a:custClr>
    <a:custClr name="Blue">
      <a:srgbClr val="4580BB"/>
    </a:custClr>
    <a:custClr name="Dark Blue">
      <a:srgbClr val="2F5E8D"/>
    </a:custClr>
    <a:custClr name="Light Brown">
      <a:srgbClr val="F0DCC8"/>
    </a:custClr>
    <a:custClr name="Medium Brown">
      <a:srgbClr val="C89D72"/>
    </a:custClr>
    <a:custClr name="Brown">
      <a:srgbClr val="8F6235"/>
    </a:custClr>
    <a:custClr name="Dark Brown">
      <a:srgbClr val="5F3913"/>
    </a:custClr>
    <a:custClr name="Accent Yellow">
      <a:srgbClr val="FEEC00"/>
    </a:custClr>
    <a:custClr name="Accent Orange">
      <a:srgbClr val="DC6E00"/>
    </a:custClr>
    <a:custClr name="Accent Bright Red">
      <a:srgbClr val="FF0000"/>
    </a:custClr>
    <a:custClr name="Accent Red">
      <a:srgbClr val="C41300"/>
    </a:custClr>
    <a:custClr name="Accent Green">
      <a:srgbClr val="06C245"/>
    </a:custClr>
    <a:custClr name="Accent Blue">
      <a:srgbClr val="008FC8"/>
    </a:custClr>
    <a:custClr name="Accent Violet">
      <a:srgbClr val="CC0099"/>
    </a:custClr>
  </a:custClrLst>
  <a:extLst>
    <a:ext uri="{05A4C25C-085E-4340-85A3-A5531E510DB2}">
      <thm15:themeFamily xmlns:thm15="http://schemas.microsoft.com/office/thememl/2012/main" name="Theme1" id="{181522BA-6498-4542-B2EA-90999934BC86}" vid="{6DC1877D-6265-4C29-86D5-C79380105C50}"/>
    </a:ext>
  </a:extLst>
</a:theme>
</file>

<file path=ppt/theme/theme2.xml><?xml version="1.0" encoding="utf-8"?>
<a:theme xmlns:a="http://schemas.openxmlformats.org/drawingml/2006/main" name="Wolsey template">
  <a:themeElements>
    <a:clrScheme name="Custom 347">
      <a:dk1>
        <a:srgbClr val="252729"/>
      </a:dk1>
      <a:lt1>
        <a:srgbClr val="FFFFFF"/>
      </a:lt1>
      <a:dk2>
        <a:srgbClr val="607896"/>
      </a:dk2>
      <a:lt2>
        <a:srgbClr val="E8EDF1"/>
      </a:lt2>
      <a:accent1>
        <a:srgbClr val="3796BF"/>
      </a:accent1>
      <a:accent2>
        <a:srgbClr val="4BB5D9"/>
      </a:accent2>
      <a:accent3>
        <a:srgbClr val="81D1EC"/>
      </a:accent3>
      <a:accent4>
        <a:srgbClr val="FF9900"/>
      </a:accent4>
      <a:accent5>
        <a:srgbClr val="FFCB50"/>
      </a:accent5>
      <a:accent6>
        <a:srgbClr val="A9C747"/>
      </a:accent6>
      <a:hlink>
        <a:srgbClr val="4D77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6E9EF62B87021448D745F43C4B11C16" ma:contentTypeVersion="22" ma:contentTypeDescription="Create a new document." ma:contentTypeScope="" ma:versionID="c4f4c75b41a74be3bc7eadaa1e08eaa0">
  <xsd:schema xmlns:xsd="http://www.w3.org/2001/XMLSchema" xmlns:xs="http://www.w3.org/2001/XMLSchema" xmlns:p="http://schemas.microsoft.com/office/2006/metadata/properties" xmlns:ns2="5a1bbd72-f46e-43f3-8f72-2623deb0c047" xmlns:ns3="10c4dcad-8d39-4939-b489-2456ead71196" targetNamespace="http://schemas.microsoft.com/office/2006/metadata/properties" ma:root="true" ma:fieldsID="19aeccfb4ad5f60af311e43ed47fa701" ns2:_="" ns3:_="">
    <xsd:import namespace="5a1bbd72-f46e-43f3-8f72-2623deb0c047"/>
    <xsd:import namespace="10c4dcad-8d39-4939-b489-2456ead71196"/>
    <xsd:element name="properties">
      <xsd:complexType>
        <xsd:sequence>
          <xsd:element name="documentManagement">
            <xsd:complexType>
              <xsd:all>
                <xsd:element ref="ns2:SharedWithUsers" minOccurs="0"/>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Details" minOccurs="0"/>
                <xsd:element ref="ns2:MediaServiceOCR"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1bbd72-f46e-43f3-8f72-2623deb0c047" elementFormDefault="qualified">
    <xsd:import namespace="http://schemas.microsoft.com/office/2006/documentManagement/types"/>
    <xsd:import namespace="http://schemas.microsoft.com/office/infopath/2007/PartnerControls"/>
    <xsd:element name="SharedWithUsers" ma:index="8" nillable="true" ma:displayName="Shared With" ma:list="UserInfo" ma:SearchPeopleOnly="false" ma:internalName="SharedWithUsers"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91e9d6-a12c-4c86-87cb-8721f0ea6f4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0c4dcad-8d39-4939-b489-2456ead71196" elementFormDefault="qualified">
    <xsd:import namespace="http://schemas.microsoft.com/office/2006/documentManagement/types"/>
    <xsd:import namespace="http://schemas.microsoft.com/office/infopath/2007/PartnerControls"/>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6b0a597-f2ee-4da4-9caf-9ff717947869}" ma:internalName="TaxCatchAll" ma:showField="CatchAllData" ma:web="10c4dcad-8d39-4939-b489-2456ead711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904AB69-7026-4F1B-8A1D-EE4C07BCD269}"/>
</file>

<file path=customXml/itemProps2.xml><?xml version="1.0" encoding="utf-8"?>
<ds:datastoreItem xmlns:ds="http://schemas.openxmlformats.org/officeDocument/2006/customXml" ds:itemID="{D4209455-42B6-4113-877B-76C65F0DFE4E}"/>
</file>

<file path=docProps/app.xml><?xml version="1.0" encoding="utf-8"?>
<Properties xmlns="http://schemas.openxmlformats.org/officeDocument/2006/extended-properties" xmlns:vt="http://schemas.openxmlformats.org/officeDocument/2006/docPropsVTypes">
  <Template/>
  <TotalTime>4951</TotalTime>
  <Words>937</Words>
  <Application>Microsoft Macintosh PowerPoint</Application>
  <PresentationFormat>On-screen Show (4:3)</PresentationFormat>
  <Paragraphs>55</Paragraphs>
  <Slides>12</Slides>
  <Notes>0</Notes>
  <HiddenSlides>0</HiddenSlides>
  <MMClips>0</MMClips>
  <ScaleCrop>false</ScaleCrop>
  <HeadingPairs>
    <vt:vector size="8" baseType="variant">
      <vt:variant>
        <vt:lpstr>Fonts Used</vt:lpstr>
      </vt:variant>
      <vt:variant>
        <vt:i4>9</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4" baseType="lpstr">
      <vt:lpstr>Arial</vt:lpstr>
      <vt:lpstr>Franklin Gothic Medium</vt:lpstr>
      <vt:lpstr>Wingdings</vt:lpstr>
      <vt:lpstr>Times New Roman</vt:lpstr>
      <vt:lpstr>Calibri</vt:lpstr>
      <vt:lpstr>Roboto Condensed</vt:lpstr>
      <vt:lpstr>Franklin Gothic Book</vt:lpstr>
      <vt:lpstr>Trebuchet MS</vt:lpstr>
      <vt:lpstr>Oswald</vt:lpstr>
      <vt:lpstr>Theme1</vt:lpstr>
      <vt:lpstr>Wolsey template</vt:lpstr>
      <vt:lpstr>think-cell Slide</vt:lpstr>
      <vt:lpstr>PowerPoint Presentation</vt:lpstr>
      <vt:lpstr>I. Vai trò của TTYT huyện trong Dự án </vt:lpstr>
      <vt:lpstr>II Kết quả thực hiện </vt:lpstr>
      <vt:lpstr>III. Thuận lợi </vt:lpstr>
      <vt:lpstr>IV. Khó khăn và giải pháp khắc phục </vt:lpstr>
      <vt:lpstr>PowerPoint Presentation</vt:lpstr>
      <vt:lpstr>IV. Khó khăn và giải pháp khắc phục </vt:lpstr>
      <vt:lpstr>IV. Khó khăn và các giải pháp khắc phục đã áp dụng </vt:lpstr>
      <vt:lpstr>V. Lợi ích từ Dự án đối với hệ thống y tế cơ sở </vt:lpstr>
      <vt:lpstr>V. Lợi ích Dự án đối với người dân </vt:lpstr>
      <vt:lpstr>VI. Đề nghị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o0oClovero0o</dc:creator>
  <cp:lastModifiedBy>Van Anh Nguyen</cp:lastModifiedBy>
  <cp:revision>890</cp:revision>
  <dcterms:created xsi:type="dcterms:W3CDTF">2006-08-16T00:00:00Z</dcterms:created>
  <dcterms:modified xsi:type="dcterms:W3CDTF">2024-08-20T08:37:24Z</dcterms:modified>
</cp:coreProperties>
</file>