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60" r:id="rId1"/>
  </p:sldMasterIdLst>
  <p:notesMasterIdLst>
    <p:notesMasterId r:id="rId10"/>
  </p:notesMasterIdLst>
  <p:sldIdLst>
    <p:sldId id="420" r:id="rId2"/>
    <p:sldId id="429" r:id="rId3"/>
    <p:sldId id="432" r:id="rId4"/>
    <p:sldId id="434" r:id="rId5"/>
    <p:sldId id="431" r:id="rId6"/>
    <p:sldId id="433" r:id="rId7"/>
    <p:sldId id="435" r:id="rId8"/>
    <p:sldId id="323" r:id="rId9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945" autoAdjust="0"/>
  </p:normalViewPr>
  <p:slideViewPr>
    <p:cSldViewPr>
      <p:cViewPr>
        <p:scale>
          <a:sx n="104" d="100"/>
          <a:sy n="104" d="100"/>
        </p:scale>
        <p:origin x="2328" y="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Header Placeholder 1">
            <a:extLst>
              <a:ext uri="{FF2B5EF4-FFF2-40B4-BE49-F238E27FC236}">
                <a16:creationId xmlns:a16="http://schemas.microsoft.com/office/drawing/2014/main" id="{45604877-8AF6-70D4-4116-8BBCD5A5A5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GB" altLang="vi-VN"/>
          </a:p>
        </p:txBody>
      </p:sp>
      <p:sp>
        <p:nvSpPr>
          <p:cNvPr id="12291" name="Date Placeholder 2">
            <a:extLst>
              <a:ext uri="{FF2B5EF4-FFF2-40B4-BE49-F238E27FC236}">
                <a16:creationId xmlns:a16="http://schemas.microsoft.com/office/drawing/2014/main" id="{B9B59191-6FB9-539A-EBFD-1BCD18F68EA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98935059-8287-AA42-B96D-4032FD0A92D4}" type="datetimeFigureOut">
              <a:rPr lang="en-GB" altLang="vi-VN"/>
              <a:pPr>
                <a:defRPr/>
              </a:pPr>
              <a:t>21/08/2024</a:t>
            </a:fld>
            <a:endParaRPr lang="en-GB" altLang="vi-VN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BE78C18-F163-1213-F663-BEB7E48DF9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05C3371-4389-D723-8121-445E915E2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2294" name="Footer Placeholder 5">
            <a:extLst>
              <a:ext uri="{FF2B5EF4-FFF2-40B4-BE49-F238E27FC236}">
                <a16:creationId xmlns:a16="http://schemas.microsoft.com/office/drawing/2014/main" id="{1E8F738C-B187-4C93-A0A8-291AB76617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GB" altLang="vi-VN"/>
          </a:p>
        </p:txBody>
      </p:sp>
      <p:sp>
        <p:nvSpPr>
          <p:cNvPr id="12295" name="Slide Number Placeholder 6">
            <a:extLst>
              <a:ext uri="{FF2B5EF4-FFF2-40B4-BE49-F238E27FC236}">
                <a16:creationId xmlns:a16="http://schemas.microsoft.com/office/drawing/2014/main" id="{4F1FB3A9-351B-4CB1-2273-279CBDE1E9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 smtClean="0"/>
            </a:lvl1pPr>
          </a:lstStyle>
          <a:p>
            <a:pPr>
              <a:defRPr/>
            </a:pPr>
            <a:fld id="{592D0922-D35C-9B4C-BA3E-05FD1D331319}" type="slidenum">
              <a:rPr lang="en-GB" altLang="vi-VN"/>
              <a:pPr>
                <a:defRPr/>
              </a:pPr>
              <a:t>‹#›</a:t>
            </a:fld>
            <a:endParaRPr lang="en-GB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;p2">
            <a:extLst>
              <a:ext uri="{FF2B5EF4-FFF2-40B4-BE49-F238E27FC236}">
                <a16:creationId xmlns:a16="http://schemas.microsoft.com/office/drawing/2014/main" id="{188D3173-4534-B594-4568-09B1A275C68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511675" y="0"/>
            <a:ext cx="4632325" cy="6858000"/>
          </a:xfrm>
          <a:prstGeom prst="rect">
            <a:avLst/>
          </a:prstGeom>
          <a:gradFill rotWithShape="0">
            <a:gsLst>
              <a:gs pos="0">
                <a:srgbClr val="364072"/>
              </a:gs>
              <a:gs pos="100000">
                <a:srgbClr val="0E0F18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grpSp>
        <p:nvGrpSpPr>
          <p:cNvPr id="3" name="Google Shape;11;p2">
            <a:extLst>
              <a:ext uri="{FF2B5EF4-FFF2-40B4-BE49-F238E27FC236}">
                <a16:creationId xmlns:a16="http://schemas.microsoft.com/office/drawing/2014/main" id="{A1E47544-045B-8171-960E-70D7CEB191A5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3559175" y="0"/>
            <a:ext cx="952500" cy="6858000"/>
            <a:chOff x="1962000" y="-125"/>
            <a:chExt cx="953312" cy="5143625"/>
          </a:xfrm>
        </p:grpSpPr>
        <p:sp>
          <p:nvSpPr>
            <p:cNvPr id="4" name="Google Shape;12;p2">
              <a:extLst>
                <a:ext uri="{FF2B5EF4-FFF2-40B4-BE49-F238E27FC236}">
                  <a16:creationId xmlns:a16="http://schemas.microsoft.com/office/drawing/2014/main" id="{7E42ADE1-D342-D4B6-7309-E2CA127FA7D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464078" y="3447"/>
              <a:ext cx="446468" cy="5143626"/>
            </a:xfrm>
            <a:prstGeom prst="rect">
              <a:avLst/>
            </a:prstGeom>
            <a:gradFill rotWithShape="0">
              <a:gsLst>
                <a:gs pos="0">
                  <a:srgbClr val="3177EE"/>
                </a:gs>
                <a:gs pos="100000">
                  <a:srgbClr val="113D8A"/>
                </a:gs>
              </a:gsLst>
              <a:lin ang="5400000"/>
            </a:gradFill>
            <a:ln>
              <a:noFill/>
            </a:ln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vi-VN" altLang="vi-VN"/>
            </a:p>
          </p:txBody>
        </p:sp>
        <p:sp>
          <p:nvSpPr>
            <p:cNvPr id="5" name="Google Shape;13;p2">
              <a:extLst>
                <a:ext uri="{FF2B5EF4-FFF2-40B4-BE49-F238E27FC236}">
                  <a16:creationId xmlns:a16="http://schemas.microsoft.com/office/drawing/2014/main" id="{F7F2B0FC-66CD-6C23-A684-C826C6F1BBC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90893" y="3447"/>
              <a:ext cx="184307" cy="5143626"/>
            </a:xfrm>
            <a:prstGeom prst="rect">
              <a:avLst/>
            </a:prstGeom>
            <a:gradFill rotWithShape="0">
              <a:gsLst>
                <a:gs pos="0">
                  <a:srgbClr val="75DDFF"/>
                </a:gs>
                <a:gs pos="100000">
                  <a:srgbClr val="09B1E9"/>
                </a:gs>
              </a:gsLst>
              <a:lin ang="5400000"/>
            </a:gradFill>
            <a:ln>
              <a:noFill/>
            </a:ln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vi-VN" altLang="vi-VN"/>
            </a:p>
          </p:txBody>
        </p:sp>
        <p:sp>
          <p:nvSpPr>
            <p:cNvPr id="6" name="Google Shape;14;p2">
              <a:extLst>
                <a:ext uri="{FF2B5EF4-FFF2-40B4-BE49-F238E27FC236}">
                  <a16:creationId xmlns:a16="http://schemas.microsoft.com/office/drawing/2014/main" id="{01E282BE-D008-75F6-FB81-6347F5BA12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201917" y="3447"/>
              <a:ext cx="90564" cy="5143626"/>
            </a:xfrm>
            <a:prstGeom prst="rect">
              <a:avLst/>
            </a:prstGeom>
            <a:gradFill rotWithShape="0">
              <a:gsLst>
                <a:gs pos="0">
                  <a:srgbClr val="C6F18D"/>
                </a:gs>
                <a:gs pos="100000">
                  <a:srgbClr val="8AD824"/>
                </a:gs>
              </a:gsLst>
              <a:lin ang="5400000"/>
            </a:gradFill>
            <a:ln>
              <a:noFill/>
            </a:ln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vi-VN" altLang="vi-VN"/>
            </a:p>
          </p:txBody>
        </p:sp>
        <p:sp>
          <p:nvSpPr>
            <p:cNvPr id="7" name="Google Shape;15;p2">
              <a:extLst>
                <a:ext uri="{FF2B5EF4-FFF2-40B4-BE49-F238E27FC236}">
                  <a16:creationId xmlns:a16="http://schemas.microsoft.com/office/drawing/2014/main" id="{D1ADAAD0-825F-7AC8-1CCB-C34295330A2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62000" y="3447"/>
              <a:ext cx="247861" cy="5143626"/>
            </a:xfrm>
            <a:prstGeom prst="rect">
              <a:avLst/>
            </a:prstGeom>
            <a:gradFill rotWithShape="0">
              <a:gsLst>
                <a:gs pos="0">
                  <a:srgbClr val="1077D2"/>
                </a:gs>
                <a:gs pos="100000">
                  <a:srgbClr val="093153"/>
                </a:gs>
              </a:gsLst>
              <a:lin ang="5400000"/>
            </a:gradFill>
            <a:ln>
              <a:noFill/>
            </a:ln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vi-VN" altLang="vi-VN"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4965100" y="2655767"/>
            <a:ext cx="3704400" cy="15464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7936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30B878B7-6DA0-D763-1239-12B6364C80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264EC2E8-C21A-67FC-9BB2-A033590903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D39FCD2D-A119-04A6-9408-A86330A5CA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6EF7AF-04D8-6345-B372-08B92E4A0F2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76710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;p3">
            <a:extLst>
              <a:ext uri="{FF2B5EF4-FFF2-40B4-BE49-F238E27FC236}">
                <a16:creationId xmlns:a16="http://schemas.microsoft.com/office/drawing/2014/main" id="{B1A21370-8BA8-B822-CF0E-382397B98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0"/>
            <a:ext cx="635000" cy="6858000"/>
          </a:xfrm>
          <a:prstGeom prst="rect">
            <a:avLst/>
          </a:prstGeom>
          <a:gradFill rotWithShape="0">
            <a:gsLst>
              <a:gs pos="0">
                <a:srgbClr val="3177EE"/>
              </a:gs>
              <a:gs pos="100000">
                <a:srgbClr val="113D8A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3" name="Google Shape;19;p3">
            <a:extLst>
              <a:ext uri="{FF2B5EF4-FFF2-40B4-BE49-F238E27FC236}">
                <a16:creationId xmlns:a16="http://schemas.microsoft.com/office/drawing/2014/main" id="{7F4FE374-EF0D-C419-3154-541FB812FB5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52463" y="0"/>
            <a:ext cx="261937" cy="6858000"/>
          </a:xfrm>
          <a:prstGeom prst="rect">
            <a:avLst/>
          </a:prstGeom>
          <a:gradFill rotWithShape="0">
            <a:gsLst>
              <a:gs pos="0">
                <a:srgbClr val="75DDFF"/>
              </a:gs>
              <a:gs pos="100000">
                <a:srgbClr val="09B1E9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4" name="Google Shape;20;p3">
            <a:extLst>
              <a:ext uri="{FF2B5EF4-FFF2-40B4-BE49-F238E27FC236}">
                <a16:creationId xmlns:a16="http://schemas.microsoft.com/office/drawing/2014/main" id="{C0570A2C-4437-2FB6-1BDE-50794702F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3" y="0"/>
            <a:ext cx="261937" cy="6858000"/>
          </a:xfrm>
          <a:prstGeom prst="rect">
            <a:avLst/>
          </a:prstGeom>
          <a:gradFill rotWithShape="0">
            <a:gsLst>
              <a:gs pos="0">
                <a:srgbClr val="C6F18D"/>
              </a:gs>
              <a:gs pos="100000">
                <a:srgbClr val="8AD824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5" name="Google Shape;21;p3">
            <a:extLst>
              <a:ext uri="{FF2B5EF4-FFF2-40B4-BE49-F238E27FC236}">
                <a16:creationId xmlns:a16="http://schemas.microsoft.com/office/drawing/2014/main" id="{0710CF69-15BD-3994-E192-2F3CDB66ABD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6200" y="0"/>
            <a:ext cx="352425" cy="6858000"/>
          </a:xfrm>
          <a:prstGeom prst="rect">
            <a:avLst/>
          </a:prstGeom>
          <a:gradFill rotWithShape="0">
            <a:gsLst>
              <a:gs pos="0">
                <a:srgbClr val="1077D2"/>
              </a:gs>
              <a:gs pos="100000">
                <a:srgbClr val="093153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6" name="Google Shape;22;p3">
            <a:extLst>
              <a:ext uri="{FF2B5EF4-FFF2-40B4-BE49-F238E27FC236}">
                <a16:creationId xmlns:a16="http://schemas.microsoft.com/office/drawing/2014/main" id="{42FA7337-74FE-5852-9287-E01C06F36FE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4000" y="0"/>
            <a:ext cx="7626350" cy="6858000"/>
          </a:xfrm>
          <a:prstGeom prst="rect">
            <a:avLst/>
          </a:prstGeom>
          <a:gradFill rotWithShape="0">
            <a:gsLst>
              <a:gs pos="0">
                <a:srgbClr val="364072"/>
              </a:gs>
              <a:gs pos="100000">
                <a:srgbClr val="0E0F18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23" name="Google Shape;23;p3"/>
          <p:cNvSpPr txBox="1">
            <a:spLocks noGrp="1"/>
          </p:cNvSpPr>
          <p:nvPr>
            <p:ph type="ctrTitle"/>
          </p:nvPr>
        </p:nvSpPr>
        <p:spPr>
          <a:xfrm>
            <a:off x="3451475" y="2727000"/>
            <a:ext cx="5154300" cy="9212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3451475" y="3574100"/>
            <a:ext cx="5154300" cy="576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Google Shape;25;p3">
            <a:extLst>
              <a:ext uri="{FF2B5EF4-FFF2-40B4-BE49-F238E27FC236}">
                <a16:creationId xmlns:a16="http://schemas.microsoft.com/office/drawing/2014/main" id="{DADA34C9-D69E-AF57-ADA9-A91FA751D394}"/>
              </a:ext>
            </a:extLst>
          </p:cNvPr>
          <p:cNvSpPr txBox="1">
            <a:spLocks noGrp="1" noChangeArrowheads="1"/>
          </p:cNvSpPr>
          <p:nvPr>
            <p:ph type="sldNum" idx="10"/>
          </p:nvPr>
        </p:nvSpPr>
        <p:spPr>
          <a:xfrm>
            <a:off x="8529638" y="6332538"/>
            <a:ext cx="549275" cy="525462"/>
          </a:xfrm>
        </p:spPr>
        <p:txBody>
          <a:bodyPr/>
          <a:lstStyle>
            <a:lvl1pPr>
              <a:defRPr smtClean="0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>
              <a:defRPr/>
            </a:pPr>
            <a:fld id="{56E8548F-D28F-3644-8833-CFE4FDB3FEE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2866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7;p6">
            <a:extLst>
              <a:ext uri="{FF2B5EF4-FFF2-40B4-BE49-F238E27FC236}">
                <a16:creationId xmlns:a16="http://schemas.microsoft.com/office/drawing/2014/main" id="{32578282-BA3D-DA0E-2E92-9163BB0B8CF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44450" y="1216025"/>
            <a:ext cx="358775" cy="269875"/>
          </a:xfrm>
          <a:prstGeom prst="rect">
            <a:avLst/>
          </a:prstGeom>
          <a:gradFill rotWithShape="0">
            <a:gsLst>
              <a:gs pos="0">
                <a:srgbClr val="75DDFF"/>
              </a:gs>
              <a:gs pos="100000">
                <a:srgbClr val="09B1E9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3" name="Google Shape;48;p6">
            <a:extLst>
              <a:ext uri="{FF2B5EF4-FFF2-40B4-BE49-F238E27FC236}">
                <a16:creationId xmlns:a16="http://schemas.microsoft.com/office/drawing/2014/main" id="{5D0D8D57-3732-0835-09DE-09246A995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8" y="0"/>
            <a:ext cx="446087" cy="6858000"/>
          </a:xfrm>
          <a:prstGeom prst="rect">
            <a:avLst/>
          </a:prstGeom>
          <a:gradFill rotWithShape="0">
            <a:gsLst>
              <a:gs pos="0">
                <a:srgbClr val="3177EE"/>
              </a:gs>
              <a:gs pos="100000">
                <a:srgbClr val="113D8A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4" name="Google Shape;49;p6">
            <a:extLst>
              <a:ext uri="{FF2B5EF4-FFF2-40B4-BE49-F238E27FC236}">
                <a16:creationId xmlns:a16="http://schemas.microsoft.com/office/drawing/2014/main" id="{F49C2B72-8F20-9969-D7E0-D6FB2CFEF87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561138" y="0"/>
            <a:ext cx="184150" cy="6858000"/>
          </a:xfrm>
          <a:prstGeom prst="rect">
            <a:avLst/>
          </a:prstGeom>
          <a:gradFill rotWithShape="0">
            <a:gsLst>
              <a:gs pos="0">
                <a:srgbClr val="75DDFF"/>
              </a:gs>
              <a:gs pos="100000">
                <a:srgbClr val="09B1E9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5" name="Google Shape;50;p6">
            <a:extLst>
              <a:ext uri="{FF2B5EF4-FFF2-40B4-BE49-F238E27FC236}">
                <a16:creationId xmlns:a16="http://schemas.microsoft.com/office/drawing/2014/main" id="{8B2FD9B0-F7D0-66F9-0EBE-B5DF8507B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0"/>
            <a:ext cx="90488" cy="6858000"/>
          </a:xfrm>
          <a:prstGeom prst="rect">
            <a:avLst/>
          </a:prstGeom>
          <a:gradFill rotWithShape="0">
            <a:gsLst>
              <a:gs pos="0">
                <a:srgbClr val="C6F18D"/>
              </a:gs>
              <a:gs pos="100000">
                <a:srgbClr val="8AD824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6" name="Google Shape;51;p6">
            <a:extLst>
              <a:ext uri="{FF2B5EF4-FFF2-40B4-BE49-F238E27FC236}">
                <a16:creationId xmlns:a16="http://schemas.microsoft.com/office/drawing/2014/main" id="{27C59F08-B9A2-6D44-5E64-EF64823708B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230938" y="0"/>
            <a:ext cx="247650" cy="6858000"/>
          </a:xfrm>
          <a:prstGeom prst="rect">
            <a:avLst/>
          </a:prstGeom>
          <a:gradFill rotWithShape="0">
            <a:gsLst>
              <a:gs pos="0">
                <a:srgbClr val="1077D2"/>
              </a:gs>
              <a:gs pos="100000">
                <a:srgbClr val="093153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7" name="Google Shape;52;p6">
            <a:extLst>
              <a:ext uri="{FF2B5EF4-FFF2-40B4-BE49-F238E27FC236}">
                <a16:creationId xmlns:a16="http://schemas.microsoft.com/office/drawing/2014/main" id="{EB59981C-EA79-D51F-8951-9DE5C681F93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181850" y="0"/>
            <a:ext cx="1962150" cy="6858000"/>
          </a:xfrm>
          <a:prstGeom prst="rect">
            <a:avLst/>
          </a:prstGeom>
          <a:gradFill rotWithShape="0">
            <a:gsLst>
              <a:gs pos="0">
                <a:srgbClr val="364072"/>
              </a:gs>
              <a:gs pos="100000">
                <a:srgbClr val="0E0F18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457200" y="751067"/>
            <a:ext cx="5301300" cy="970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1"/>
          </p:nvPr>
        </p:nvSpPr>
        <p:spPr>
          <a:xfrm>
            <a:off x="457200" y="1879333"/>
            <a:ext cx="2573100" cy="4445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30200">
              <a:spcBef>
                <a:spcPts val="600"/>
              </a:spcBef>
              <a:spcAft>
                <a:spcPts val="0"/>
              </a:spcAft>
              <a:buSzPts val="1600"/>
              <a:buChar char="➝"/>
              <a:defRPr sz="16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⇾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2"/>
          </p:nvPr>
        </p:nvSpPr>
        <p:spPr>
          <a:xfrm>
            <a:off x="3185326" y="1879333"/>
            <a:ext cx="2573100" cy="4445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30200">
              <a:spcBef>
                <a:spcPts val="600"/>
              </a:spcBef>
              <a:spcAft>
                <a:spcPts val="0"/>
              </a:spcAft>
              <a:buSzPts val="1600"/>
              <a:buChar char="➝"/>
              <a:defRPr sz="16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⇾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￫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Google Shape;56;p6">
            <a:extLst>
              <a:ext uri="{FF2B5EF4-FFF2-40B4-BE49-F238E27FC236}">
                <a16:creationId xmlns:a16="http://schemas.microsoft.com/office/drawing/2014/main" id="{8F4A4161-41CC-3222-5FC9-60934462BD7D}"/>
              </a:ext>
            </a:extLst>
          </p:cNvPr>
          <p:cNvSpPr txBox="1"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FE59E5-4445-414D-992C-7513A44B214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667030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8;p7">
            <a:extLst>
              <a:ext uri="{FF2B5EF4-FFF2-40B4-BE49-F238E27FC236}">
                <a16:creationId xmlns:a16="http://schemas.microsoft.com/office/drawing/2014/main" id="{2C6D5D65-5B25-46D0-364E-9CF576D162B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44450" y="1216025"/>
            <a:ext cx="358775" cy="269875"/>
          </a:xfrm>
          <a:prstGeom prst="rect">
            <a:avLst/>
          </a:prstGeom>
          <a:gradFill rotWithShape="0">
            <a:gsLst>
              <a:gs pos="0">
                <a:srgbClr val="75DDFF"/>
              </a:gs>
              <a:gs pos="100000">
                <a:srgbClr val="09B1E9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3" name="Google Shape;59;p7">
            <a:extLst>
              <a:ext uri="{FF2B5EF4-FFF2-40B4-BE49-F238E27FC236}">
                <a16:creationId xmlns:a16="http://schemas.microsoft.com/office/drawing/2014/main" id="{E47AAC7B-7A97-E8CC-D9F7-816F9EBB1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8" y="0"/>
            <a:ext cx="446087" cy="6858000"/>
          </a:xfrm>
          <a:prstGeom prst="rect">
            <a:avLst/>
          </a:prstGeom>
          <a:gradFill rotWithShape="0">
            <a:gsLst>
              <a:gs pos="0">
                <a:srgbClr val="3177EE"/>
              </a:gs>
              <a:gs pos="100000">
                <a:srgbClr val="113D8A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4" name="Google Shape;60;p7">
            <a:extLst>
              <a:ext uri="{FF2B5EF4-FFF2-40B4-BE49-F238E27FC236}">
                <a16:creationId xmlns:a16="http://schemas.microsoft.com/office/drawing/2014/main" id="{849AF786-050D-C051-5307-D75D6746B6F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561138" y="0"/>
            <a:ext cx="184150" cy="6858000"/>
          </a:xfrm>
          <a:prstGeom prst="rect">
            <a:avLst/>
          </a:prstGeom>
          <a:gradFill rotWithShape="0">
            <a:gsLst>
              <a:gs pos="0">
                <a:srgbClr val="75DDFF"/>
              </a:gs>
              <a:gs pos="100000">
                <a:srgbClr val="09B1E9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5" name="Google Shape;61;p7">
            <a:extLst>
              <a:ext uri="{FF2B5EF4-FFF2-40B4-BE49-F238E27FC236}">
                <a16:creationId xmlns:a16="http://schemas.microsoft.com/office/drawing/2014/main" id="{7FCFA2ED-E3D1-FED8-D03A-CE5968B5F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0"/>
            <a:ext cx="90488" cy="6858000"/>
          </a:xfrm>
          <a:prstGeom prst="rect">
            <a:avLst/>
          </a:prstGeom>
          <a:gradFill rotWithShape="0">
            <a:gsLst>
              <a:gs pos="0">
                <a:srgbClr val="C6F18D"/>
              </a:gs>
              <a:gs pos="100000">
                <a:srgbClr val="8AD824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6" name="Google Shape;62;p7">
            <a:extLst>
              <a:ext uri="{FF2B5EF4-FFF2-40B4-BE49-F238E27FC236}">
                <a16:creationId xmlns:a16="http://schemas.microsoft.com/office/drawing/2014/main" id="{D708CBA5-D837-D107-2051-8EA7667C6F8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230938" y="0"/>
            <a:ext cx="247650" cy="6858000"/>
          </a:xfrm>
          <a:prstGeom prst="rect">
            <a:avLst/>
          </a:prstGeom>
          <a:gradFill rotWithShape="0">
            <a:gsLst>
              <a:gs pos="0">
                <a:srgbClr val="1077D2"/>
              </a:gs>
              <a:gs pos="100000">
                <a:srgbClr val="093153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7" name="Google Shape;63;p7">
            <a:extLst>
              <a:ext uri="{FF2B5EF4-FFF2-40B4-BE49-F238E27FC236}">
                <a16:creationId xmlns:a16="http://schemas.microsoft.com/office/drawing/2014/main" id="{92F8524A-AE6C-5C30-1F8F-4746317B756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181850" y="0"/>
            <a:ext cx="1962150" cy="6858000"/>
          </a:xfrm>
          <a:prstGeom prst="rect">
            <a:avLst/>
          </a:prstGeom>
          <a:gradFill rotWithShape="0">
            <a:gsLst>
              <a:gs pos="0">
                <a:srgbClr val="364072"/>
              </a:gs>
              <a:gs pos="100000">
                <a:srgbClr val="0E0F18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64" name="Google Shape;64;p7"/>
          <p:cNvSpPr txBox="1">
            <a:spLocks noGrp="1"/>
          </p:cNvSpPr>
          <p:nvPr>
            <p:ph type="title"/>
          </p:nvPr>
        </p:nvSpPr>
        <p:spPr>
          <a:xfrm>
            <a:off x="457200" y="751067"/>
            <a:ext cx="5301300" cy="970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1"/>
          </p:nvPr>
        </p:nvSpPr>
        <p:spPr>
          <a:xfrm>
            <a:off x="457200" y="1879333"/>
            <a:ext cx="1708800" cy="4483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➝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⇾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Google Shape;66;p7"/>
          <p:cNvSpPr txBox="1">
            <a:spLocks noGrp="1"/>
          </p:cNvSpPr>
          <p:nvPr>
            <p:ph type="body" idx="2"/>
          </p:nvPr>
        </p:nvSpPr>
        <p:spPr>
          <a:xfrm>
            <a:off x="2253487" y="1879333"/>
            <a:ext cx="1708800" cy="4483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➝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⇾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3"/>
          </p:nvPr>
        </p:nvSpPr>
        <p:spPr>
          <a:xfrm>
            <a:off x="4049775" y="1879333"/>
            <a:ext cx="1708800" cy="4483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➝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⇾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￫"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Google Shape;68;p7">
            <a:extLst>
              <a:ext uri="{FF2B5EF4-FFF2-40B4-BE49-F238E27FC236}">
                <a16:creationId xmlns:a16="http://schemas.microsoft.com/office/drawing/2014/main" id="{FD317C8E-6CCD-4CC2-CE66-910AB1B15253}"/>
              </a:ext>
            </a:extLst>
          </p:cNvPr>
          <p:cNvSpPr txBox="1"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54D04E-F23C-E543-99C1-E75BCBD64E29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50864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compact">
  <p:cSld name="Title only compa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9;p9">
            <a:extLst>
              <a:ext uri="{FF2B5EF4-FFF2-40B4-BE49-F238E27FC236}">
                <a16:creationId xmlns:a16="http://schemas.microsoft.com/office/drawing/2014/main" id="{CEF7C30C-931C-E85C-6565-10699321F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7913" y="0"/>
            <a:ext cx="446087" cy="6858000"/>
          </a:xfrm>
          <a:prstGeom prst="rect">
            <a:avLst/>
          </a:prstGeom>
          <a:gradFill rotWithShape="0">
            <a:gsLst>
              <a:gs pos="0">
                <a:srgbClr val="3177EE"/>
              </a:gs>
              <a:gs pos="100000">
                <a:srgbClr val="113D8A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3" name="Google Shape;80;p9">
            <a:extLst>
              <a:ext uri="{FF2B5EF4-FFF2-40B4-BE49-F238E27FC236}">
                <a16:creationId xmlns:a16="http://schemas.microsoft.com/office/drawing/2014/main" id="{DB39B067-303A-6B89-4913-99303A44E5F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520113" y="0"/>
            <a:ext cx="184150" cy="6858000"/>
          </a:xfrm>
          <a:prstGeom prst="rect">
            <a:avLst/>
          </a:prstGeom>
          <a:gradFill rotWithShape="0">
            <a:gsLst>
              <a:gs pos="0">
                <a:srgbClr val="75DDFF"/>
              </a:gs>
              <a:gs pos="100000">
                <a:srgbClr val="09B1E9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4" name="Google Shape;81;p9">
            <a:extLst>
              <a:ext uri="{FF2B5EF4-FFF2-40B4-BE49-F238E27FC236}">
                <a16:creationId xmlns:a16="http://schemas.microsoft.com/office/drawing/2014/main" id="{C9E8C947-43A2-DD3B-1886-D42608352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5975" y="0"/>
            <a:ext cx="90488" cy="6858000"/>
          </a:xfrm>
          <a:prstGeom prst="rect">
            <a:avLst/>
          </a:prstGeom>
          <a:gradFill rotWithShape="0">
            <a:gsLst>
              <a:gs pos="0">
                <a:srgbClr val="C6F18D"/>
              </a:gs>
              <a:gs pos="100000">
                <a:srgbClr val="8AD824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5" name="Google Shape;82;p9">
            <a:extLst>
              <a:ext uri="{FF2B5EF4-FFF2-40B4-BE49-F238E27FC236}">
                <a16:creationId xmlns:a16="http://schemas.microsoft.com/office/drawing/2014/main" id="{C8EE1EB8-97E9-3A3C-D8B6-1A4E7A3035E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189913" y="0"/>
            <a:ext cx="249237" cy="6858000"/>
          </a:xfrm>
          <a:prstGeom prst="rect">
            <a:avLst/>
          </a:prstGeom>
          <a:gradFill rotWithShape="0">
            <a:gsLst>
              <a:gs pos="0">
                <a:srgbClr val="1077D2"/>
              </a:gs>
              <a:gs pos="100000">
                <a:srgbClr val="093153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6" name="Google Shape;83;p9">
            <a:extLst>
              <a:ext uri="{FF2B5EF4-FFF2-40B4-BE49-F238E27FC236}">
                <a16:creationId xmlns:a16="http://schemas.microsoft.com/office/drawing/2014/main" id="{A471D407-7FB6-2D6C-08D2-D0007537E95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44450" y="1216025"/>
            <a:ext cx="358775" cy="269875"/>
          </a:xfrm>
          <a:prstGeom prst="rect">
            <a:avLst/>
          </a:prstGeom>
          <a:gradFill rotWithShape="0">
            <a:gsLst>
              <a:gs pos="0">
                <a:srgbClr val="75DDFF"/>
              </a:gs>
              <a:gs pos="100000">
                <a:srgbClr val="09B1E9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84" name="Google Shape;84;p9"/>
          <p:cNvSpPr txBox="1">
            <a:spLocks noGrp="1"/>
          </p:cNvSpPr>
          <p:nvPr>
            <p:ph type="title"/>
          </p:nvPr>
        </p:nvSpPr>
        <p:spPr>
          <a:xfrm>
            <a:off x="457200" y="751067"/>
            <a:ext cx="5301300" cy="970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" name="Google Shape;85;p9">
            <a:extLst>
              <a:ext uri="{FF2B5EF4-FFF2-40B4-BE49-F238E27FC236}">
                <a16:creationId xmlns:a16="http://schemas.microsoft.com/office/drawing/2014/main" id="{6CE91A8A-2FE1-8B7D-5C54-1E061803ACB6}"/>
              </a:ext>
            </a:extLst>
          </p:cNvPr>
          <p:cNvSpPr txBox="1">
            <a:spLocks noGrp="1" noChangeArrowheads="1"/>
          </p:cNvSpPr>
          <p:nvPr>
            <p:ph type="sldNum" idx="10"/>
          </p:nvPr>
        </p:nvSpPr>
        <p:spPr>
          <a:xfrm>
            <a:off x="7566025" y="6332538"/>
            <a:ext cx="549275" cy="5254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2AB455-C062-934B-8CC6-5739283DF179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28003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alf image">
  <p:cSld name="Half image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7;p10">
            <a:extLst>
              <a:ext uri="{FF2B5EF4-FFF2-40B4-BE49-F238E27FC236}">
                <a16:creationId xmlns:a16="http://schemas.microsoft.com/office/drawing/2014/main" id="{9F32BE77-7458-204F-667E-32F368A5FF2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511675" y="0"/>
            <a:ext cx="4632325" cy="6858000"/>
          </a:xfrm>
          <a:prstGeom prst="rect">
            <a:avLst/>
          </a:prstGeom>
          <a:gradFill rotWithShape="0">
            <a:gsLst>
              <a:gs pos="0">
                <a:srgbClr val="364072"/>
              </a:gs>
              <a:gs pos="100000">
                <a:srgbClr val="0E0F18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grpSp>
        <p:nvGrpSpPr>
          <p:cNvPr id="3" name="Google Shape;88;p10">
            <a:extLst>
              <a:ext uri="{FF2B5EF4-FFF2-40B4-BE49-F238E27FC236}">
                <a16:creationId xmlns:a16="http://schemas.microsoft.com/office/drawing/2014/main" id="{B61EA7A2-7A6B-8582-24DE-4564C307CB30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4095750" y="0"/>
            <a:ext cx="952500" cy="6858000"/>
            <a:chOff x="1962000" y="-125"/>
            <a:chExt cx="953312" cy="5143625"/>
          </a:xfrm>
        </p:grpSpPr>
        <p:sp>
          <p:nvSpPr>
            <p:cNvPr id="4" name="Google Shape;89;p10">
              <a:extLst>
                <a:ext uri="{FF2B5EF4-FFF2-40B4-BE49-F238E27FC236}">
                  <a16:creationId xmlns:a16="http://schemas.microsoft.com/office/drawing/2014/main" id="{43FB02AE-AD31-2DA1-6FC5-E22E579F20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464078" y="3447"/>
              <a:ext cx="446468" cy="5143626"/>
            </a:xfrm>
            <a:prstGeom prst="rect">
              <a:avLst/>
            </a:prstGeom>
            <a:gradFill rotWithShape="0">
              <a:gsLst>
                <a:gs pos="0">
                  <a:srgbClr val="3177EE"/>
                </a:gs>
                <a:gs pos="100000">
                  <a:srgbClr val="113D8A"/>
                </a:gs>
              </a:gsLst>
              <a:lin ang="5400000"/>
            </a:gradFill>
            <a:ln>
              <a:noFill/>
            </a:ln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vi-VN" altLang="vi-VN"/>
            </a:p>
          </p:txBody>
        </p:sp>
        <p:sp>
          <p:nvSpPr>
            <p:cNvPr id="5" name="Google Shape;90;p10">
              <a:extLst>
                <a:ext uri="{FF2B5EF4-FFF2-40B4-BE49-F238E27FC236}">
                  <a16:creationId xmlns:a16="http://schemas.microsoft.com/office/drawing/2014/main" id="{66004D23-1F04-F95E-3BCB-98A0EE0D852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90893" y="3447"/>
              <a:ext cx="184307" cy="5143626"/>
            </a:xfrm>
            <a:prstGeom prst="rect">
              <a:avLst/>
            </a:prstGeom>
            <a:gradFill rotWithShape="0">
              <a:gsLst>
                <a:gs pos="0">
                  <a:srgbClr val="75DDFF"/>
                </a:gs>
                <a:gs pos="100000">
                  <a:srgbClr val="09B1E9"/>
                </a:gs>
              </a:gsLst>
              <a:lin ang="5400000"/>
            </a:gradFill>
            <a:ln>
              <a:noFill/>
            </a:ln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vi-VN" altLang="vi-VN"/>
            </a:p>
          </p:txBody>
        </p:sp>
        <p:sp>
          <p:nvSpPr>
            <p:cNvPr id="6" name="Google Shape;91;p10">
              <a:extLst>
                <a:ext uri="{FF2B5EF4-FFF2-40B4-BE49-F238E27FC236}">
                  <a16:creationId xmlns:a16="http://schemas.microsoft.com/office/drawing/2014/main" id="{17E5AC39-22BA-8AD7-EC72-49581D2E7D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201917" y="3447"/>
              <a:ext cx="90564" cy="5143626"/>
            </a:xfrm>
            <a:prstGeom prst="rect">
              <a:avLst/>
            </a:prstGeom>
            <a:gradFill rotWithShape="0">
              <a:gsLst>
                <a:gs pos="0">
                  <a:srgbClr val="C6F18D"/>
                </a:gs>
                <a:gs pos="100000">
                  <a:srgbClr val="8AD824"/>
                </a:gs>
              </a:gsLst>
              <a:lin ang="5400000"/>
            </a:gradFill>
            <a:ln>
              <a:noFill/>
            </a:ln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vi-VN" altLang="vi-VN"/>
            </a:p>
          </p:txBody>
        </p:sp>
        <p:sp>
          <p:nvSpPr>
            <p:cNvPr id="7" name="Google Shape;92;p10">
              <a:extLst>
                <a:ext uri="{FF2B5EF4-FFF2-40B4-BE49-F238E27FC236}">
                  <a16:creationId xmlns:a16="http://schemas.microsoft.com/office/drawing/2014/main" id="{95617AA1-0EE5-9FCC-BFBA-4A8118714FA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62000" y="3447"/>
              <a:ext cx="247861" cy="5143626"/>
            </a:xfrm>
            <a:prstGeom prst="rect">
              <a:avLst/>
            </a:prstGeom>
            <a:gradFill rotWithShape="0">
              <a:gsLst>
                <a:gs pos="0">
                  <a:srgbClr val="1077D2"/>
                </a:gs>
                <a:gs pos="100000">
                  <a:srgbClr val="093153"/>
                </a:gs>
              </a:gsLst>
              <a:lin ang="5400000"/>
            </a:gradFill>
            <a:ln>
              <a:noFill/>
            </a:ln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vi-VN" altLang="vi-VN"/>
            </a:p>
          </p:txBody>
        </p:sp>
      </p:grpSp>
      <p:sp>
        <p:nvSpPr>
          <p:cNvPr id="8" name="Google Shape;93;p10">
            <a:extLst>
              <a:ext uri="{FF2B5EF4-FFF2-40B4-BE49-F238E27FC236}">
                <a16:creationId xmlns:a16="http://schemas.microsoft.com/office/drawing/2014/main" id="{121DFEE3-E08B-BA20-B450-A789F9190E9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44450" y="1216025"/>
            <a:ext cx="358775" cy="269875"/>
          </a:xfrm>
          <a:prstGeom prst="rect">
            <a:avLst/>
          </a:prstGeom>
          <a:gradFill rotWithShape="0">
            <a:gsLst>
              <a:gs pos="0">
                <a:srgbClr val="75DDFF"/>
              </a:gs>
              <a:gs pos="100000">
                <a:srgbClr val="09B1E9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94" name="Google Shape;94;p10"/>
          <p:cNvSpPr txBox="1">
            <a:spLocks noGrp="1"/>
          </p:cNvSpPr>
          <p:nvPr>
            <p:ph type="title"/>
          </p:nvPr>
        </p:nvSpPr>
        <p:spPr>
          <a:xfrm>
            <a:off x="457200" y="1002067"/>
            <a:ext cx="3142200" cy="970400"/>
          </a:xfrm>
          <a:prstGeom prst="rect">
            <a:avLst/>
          </a:prstGeom>
        </p:spPr>
        <p:txBody>
          <a:bodyPr spcFirstLastPara="1" anchor="t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6" name="Google Shape;96;p10"/>
          <p:cNvSpPr txBox="1">
            <a:spLocks noGrp="1"/>
          </p:cNvSpPr>
          <p:nvPr>
            <p:ph type="body" idx="1"/>
          </p:nvPr>
        </p:nvSpPr>
        <p:spPr>
          <a:xfrm>
            <a:off x="457200" y="2300569"/>
            <a:ext cx="3142200" cy="3533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➝"/>
              <a:defRPr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⇾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￫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￫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￫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￫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￫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￫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￫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Google Shape;95;p10">
            <a:extLst>
              <a:ext uri="{FF2B5EF4-FFF2-40B4-BE49-F238E27FC236}">
                <a16:creationId xmlns:a16="http://schemas.microsoft.com/office/drawing/2014/main" id="{B54787BA-F904-485C-5AAE-472CB05DEA72}"/>
              </a:ext>
            </a:extLst>
          </p:cNvPr>
          <p:cNvSpPr txBox="1">
            <a:spLocks noGrp="1" noChangeArrowheads="1"/>
          </p:cNvSpPr>
          <p:nvPr>
            <p:ph type="sldNum" idx="10"/>
          </p:nvPr>
        </p:nvSpPr>
        <p:spPr>
          <a:xfrm>
            <a:off x="8442325" y="6332538"/>
            <a:ext cx="549275" cy="5254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22A68D-419C-8D44-8ABE-083AA5FBF1D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27594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9;p11">
            <a:extLst>
              <a:ext uri="{FF2B5EF4-FFF2-40B4-BE49-F238E27FC236}">
                <a16:creationId xmlns:a16="http://schemas.microsoft.com/office/drawing/2014/main" id="{B561265D-C534-199F-32A2-405859C23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7913" y="0"/>
            <a:ext cx="446087" cy="6858000"/>
          </a:xfrm>
          <a:prstGeom prst="rect">
            <a:avLst/>
          </a:prstGeom>
          <a:gradFill rotWithShape="0">
            <a:gsLst>
              <a:gs pos="0">
                <a:srgbClr val="3177EE"/>
              </a:gs>
              <a:gs pos="100000">
                <a:srgbClr val="113D8A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3" name="Google Shape;100;p11">
            <a:extLst>
              <a:ext uri="{FF2B5EF4-FFF2-40B4-BE49-F238E27FC236}">
                <a16:creationId xmlns:a16="http://schemas.microsoft.com/office/drawing/2014/main" id="{F43BE125-3224-AAB1-F3A5-2D48B07BE80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520113" y="0"/>
            <a:ext cx="184150" cy="6858000"/>
          </a:xfrm>
          <a:prstGeom prst="rect">
            <a:avLst/>
          </a:prstGeom>
          <a:gradFill rotWithShape="0">
            <a:gsLst>
              <a:gs pos="0">
                <a:srgbClr val="75DDFF"/>
              </a:gs>
              <a:gs pos="100000">
                <a:srgbClr val="09B1E9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4" name="Google Shape;101;p11">
            <a:extLst>
              <a:ext uri="{FF2B5EF4-FFF2-40B4-BE49-F238E27FC236}">
                <a16:creationId xmlns:a16="http://schemas.microsoft.com/office/drawing/2014/main" id="{09B1C886-CCE9-7676-63D7-C8387803A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5975" y="0"/>
            <a:ext cx="90488" cy="6858000"/>
          </a:xfrm>
          <a:prstGeom prst="rect">
            <a:avLst/>
          </a:prstGeom>
          <a:gradFill rotWithShape="0">
            <a:gsLst>
              <a:gs pos="0">
                <a:srgbClr val="C6F18D"/>
              </a:gs>
              <a:gs pos="100000">
                <a:srgbClr val="8AD824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5" name="Google Shape;102;p11">
            <a:extLst>
              <a:ext uri="{FF2B5EF4-FFF2-40B4-BE49-F238E27FC236}">
                <a16:creationId xmlns:a16="http://schemas.microsoft.com/office/drawing/2014/main" id="{6887DF72-D76A-8E69-A3C6-257173CFADD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189913" y="0"/>
            <a:ext cx="249237" cy="6858000"/>
          </a:xfrm>
          <a:prstGeom prst="rect">
            <a:avLst/>
          </a:prstGeom>
          <a:gradFill rotWithShape="0">
            <a:gsLst>
              <a:gs pos="0">
                <a:srgbClr val="1077D2"/>
              </a:gs>
              <a:gs pos="100000">
                <a:srgbClr val="093153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98" name="Google Shape;98;p11"/>
          <p:cNvSpPr txBox="1">
            <a:spLocks noGrp="1"/>
          </p:cNvSpPr>
          <p:nvPr>
            <p:ph type="body" idx="1"/>
          </p:nvPr>
        </p:nvSpPr>
        <p:spPr>
          <a:xfrm>
            <a:off x="363175" y="5671867"/>
            <a:ext cx="7239300" cy="6928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Google Shape;103;p11">
            <a:extLst>
              <a:ext uri="{FF2B5EF4-FFF2-40B4-BE49-F238E27FC236}">
                <a16:creationId xmlns:a16="http://schemas.microsoft.com/office/drawing/2014/main" id="{1D62CFBD-FD02-2B75-F29D-45F142A8E752}"/>
              </a:ext>
            </a:extLst>
          </p:cNvPr>
          <p:cNvSpPr txBox="1">
            <a:spLocks noGrp="1" noChangeArrowheads="1"/>
          </p:cNvSpPr>
          <p:nvPr>
            <p:ph type="sldNum" idx="10"/>
          </p:nvPr>
        </p:nvSpPr>
        <p:spPr>
          <a:xfrm>
            <a:off x="7566025" y="6332538"/>
            <a:ext cx="549275" cy="5254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319511-A586-7C48-80CD-0B15D6C5FAA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5855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5;p12">
            <a:extLst>
              <a:ext uri="{FF2B5EF4-FFF2-40B4-BE49-F238E27FC236}">
                <a16:creationId xmlns:a16="http://schemas.microsoft.com/office/drawing/2014/main" id="{52D892C8-1503-35E1-B0FA-439E2B278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7913" y="0"/>
            <a:ext cx="446087" cy="6858000"/>
          </a:xfrm>
          <a:prstGeom prst="rect">
            <a:avLst/>
          </a:prstGeom>
          <a:gradFill rotWithShape="0">
            <a:gsLst>
              <a:gs pos="0">
                <a:srgbClr val="3177EE"/>
              </a:gs>
              <a:gs pos="100000">
                <a:srgbClr val="113D8A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3" name="Google Shape;106;p12">
            <a:extLst>
              <a:ext uri="{FF2B5EF4-FFF2-40B4-BE49-F238E27FC236}">
                <a16:creationId xmlns:a16="http://schemas.microsoft.com/office/drawing/2014/main" id="{D95304DD-8795-086C-8794-460A4B95F15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520113" y="0"/>
            <a:ext cx="184150" cy="6858000"/>
          </a:xfrm>
          <a:prstGeom prst="rect">
            <a:avLst/>
          </a:prstGeom>
          <a:gradFill rotWithShape="0">
            <a:gsLst>
              <a:gs pos="0">
                <a:srgbClr val="75DDFF"/>
              </a:gs>
              <a:gs pos="100000">
                <a:srgbClr val="09B1E9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4" name="Google Shape;107;p12">
            <a:extLst>
              <a:ext uri="{FF2B5EF4-FFF2-40B4-BE49-F238E27FC236}">
                <a16:creationId xmlns:a16="http://schemas.microsoft.com/office/drawing/2014/main" id="{FABDEE7F-F7D9-0DF3-2119-E654B8428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5975" y="0"/>
            <a:ext cx="90488" cy="6858000"/>
          </a:xfrm>
          <a:prstGeom prst="rect">
            <a:avLst/>
          </a:prstGeom>
          <a:gradFill rotWithShape="0">
            <a:gsLst>
              <a:gs pos="0">
                <a:srgbClr val="C6F18D"/>
              </a:gs>
              <a:gs pos="100000">
                <a:srgbClr val="8AD824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5" name="Google Shape;108;p12">
            <a:extLst>
              <a:ext uri="{FF2B5EF4-FFF2-40B4-BE49-F238E27FC236}">
                <a16:creationId xmlns:a16="http://schemas.microsoft.com/office/drawing/2014/main" id="{49F1C517-2E42-F6D6-A492-BE5EB6DF176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189913" y="0"/>
            <a:ext cx="249237" cy="6858000"/>
          </a:xfrm>
          <a:prstGeom prst="rect">
            <a:avLst/>
          </a:prstGeom>
          <a:gradFill rotWithShape="0">
            <a:gsLst>
              <a:gs pos="0">
                <a:srgbClr val="1077D2"/>
              </a:gs>
              <a:gs pos="100000">
                <a:srgbClr val="093153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6" name="Google Shape;109;p12">
            <a:extLst>
              <a:ext uri="{FF2B5EF4-FFF2-40B4-BE49-F238E27FC236}">
                <a16:creationId xmlns:a16="http://schemas.microsoft.com/office/drawing/2014/main" id="{8621FCF0-DAC2-0EAD-B420-1B132D63BFFD}"/>
              </a:ext>
            </a:extLst>
          </p:cNvPr>
          <p:cNvSpPr txBox="1">
            <a:spLocks noGrp="1" noChangeArrowheads="1"/>
          </p:cNvSpPr>
          <p:nvPr>
            <p:ph type="sldNum" idx="10"/>
          </p:nvPr>
        </p:nvSpPr>
        <p:spPr>
          <a:xfrm>
            <a:off x="7566025" y="6332538"/>
            <a:ext cx="549275" cy="5254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6E6D64-9418-3049-B51A-EE9B8F97554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82612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 dark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1;p13">
            <a:extLst>
              <a:ext uri="{FF2B5EF4-FFF2-40B4-BE49-F238E27FC236}">
                <a16:creationId xmlns:a16="http://schemas.microsoft.com/office/drawing/2014/main" id="{4150416C-1556-CA24-9BEB-4D1C732F36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-7938" y="0"/>
            <a:ext cx="9144001" cy="6858000"/>
          </a:xfrm>
          <a:prstGeom prst="rect">
            <a:avLst/>
          </a:prstGeom>
          <a:gradFill rotWithShape="0">
            <a:gsLst>
              <a:gs pos="0">
                <a:srgbClr val="364072"/>
              </a:gs>
              <a:gs pos="100000">
                <a:srgbClr val="0E0F18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3" name="Google Shape;112;p13">
            <a:extLst>
              <a:ext uri="{FF2B5EF4-FFF2-40B4-BE49-F238E27FC236}">
                <a16:creationId xmlns:a16="http://schemas.microsoft.com/office/drawing/2014/main" id="{4C74BAA4-97AA-5D1E-6CE3-7308DF159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7913" y="0"/>
            <a:ext cx="446087" cy="6858000"/>
          </a:xfrm>
          <a:prstGeom prst="rect">
            <a:avLst/>
          </a:prstGeom>
          <a:gradFill rotWithShape="0">
            <a:gsLst>
              <a:gs pos="0">
                <a:srgbClr val="3177EE"/>
              </a:gs>
              <a:gs pos="100000">
                <a:srgbClr val="113D8A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4" name="Google Shape;113;p13">
            <a:extLst>
              <a:ext uri="{FF2B5EF4-FFF2-40B4-BE49-F238E27FC236}">
                <a16:creationId xmlns:a16="http://schemas.microsoft.com/office/drawing/2014/main" id="{B7C2F291-E240-1FBB-A99B-78D013991AF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520113" y="0"/>
            <a:ext cx="184150" cy="6858000"/>
          </a:xfrm>
          <a:prstGeom prst="rect">
            <a:avLst/>
          </a:prstGeom>
          <a:gradFill rotWithShape="0">
            <a:gsLst>
              <a:gs pos="0">
                <a:srgbClr val="75DDFF"/>
              </a:gs>
              <a:gs pos="100000">
                <a:srgbClr val="09B1E9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5" name="Google Shape;114;p13">
            <a:extLst>
              <a:ext uri="{FF2B5EF4-FFF2-40B4-BE49-F238E27FC236}">
                <a16:creationId xmlns:a16="http://schemas.microsoft.com/office/drawing/2014/main" id="{27454362-AA37-AECF-917D-13F6880B6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5975" y="0"/>
            <a:ext cx="90488" cy="6858000"/>
          </a:xfrm>
          <a:prstGeom prst="rect">
            <a:avLst/>
          </a:prstGeom>
          <a:gradFill rotWithShape="0">
            <a:gsLst>
              <a:gs pos="0">
                <a:srgbClr val="C6F18D"/>
              </a:gs>
              <a:gs pos="100000">
                <a:srgbClr val="8AD824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6" name="Google Shape;115;p13">
            <a:extLst>
              <a:ext uri="{FF2B5EF4-FFF2-40B4-BE49-F238E27FC236}">
                <a16:creationId xmlns:a16="http://schemas.microsoft.com/office/drawing/2014/main" id="{9A49D627-251A-6E9A-E8CC-E2775F4D64A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189913" y="0"/>
            <a:ext cx="249237" cy="6858000"/>
          </a:xfrm>
          <a:prstGeom prst="rect">
            <a:avLst/>
          </a:prstGeom>
          <a:gradFill rotWithShape="0">
            <a:gsLst>
              <a:gs pos="0">
                <a:srgbClr val="1077D2"/>
              </a:gs>
              <a:gs pos="100000">
                <a:srgbClr val="093153"/>
              </a:gs>
            </a:gsLst>
            <a:lin ang="5400000"/>
          </a:gradFill>
          <a:ln>
            <a:noFill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altLang="vi-VN"/>
          </a:p>
        </p:txBody>
      </p:sp>
      <p:sp>
        <p:nvSpPr>
          <p:cNvPr id="7" name="Google Shape;116;p13">
            <a:extLst>
              <a:ext uri="{FF2B5EF4-FFF2-40B4-BE49-F238E27FC236}">
                <a16:creationId xmlns:a16="http://schemas.microsoft.com/office/drawing/2014/main" id="{4937DF89-0311-FDAB-06D2-93273D8E910B}"/>
              </a:ext>
            </a:extLst>
          </p:cNvPr>
          <p:cNvSpPr txBox="1">
            <a:spLocks noGrp="1" noChangeArrowheads="1"/>
          </p:cNvSpPr>
          <p:nvPr>
            <p:ph type="sldNum" idx="10"/>
          </p:nvPr>
        </p:nvSpPr>
        <p:spPr>
          <a:xfrm>
            <a:off x="7566025" y="6332538"/>
            <a:ext cx="549275" cy="5254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8C6F18-BB04-B248-BB46-F4C59C7ACA0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94191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>
            <a:extLst>
              <a:ext uri="{FF2B5EF4-FFF2-40B4-BE49-F238E27FC236}">
                <a16:creationId xmlns:a16="http://schemas.microsoft.com/office/drawing/2014/main" id="{8F6FC276-DE00-4F5A-F39E-3AE902F65E9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750888"/>
            <a:ext cx="5300663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vi-VN" altLang="vi-VN">
              <a:sym typeface="Arial" panose="020B0604020202020204" pitchFamily="34" charset="0"/>
            </a:endParaRPr>
          </a:p>
        </p:txBody>
      </p:sp>
      <p:sp>
        <p:nvSpPr>
          <p:cNvPr id="1027" name="Google Shape;7;p1">
            <a:extLst>
              <a:ext uri="{FF2B5EF4-FFF2-40B4-BE49-F238E27FC236}">
                <a16:creationId xmlns:a16="http://schemas.microsoft.com/office/drawing/2014/main" id="{F2AF2B54-B747-F24D-D994-F3782699D3E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457200" y="1876425"/>
            <a:ext cx="5300663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vi-VN" altLang="vi-VN">
              <a:sym typeface="Arial" panose="020B0604020202020204" pitchFamily="34" charset="0"/>
            </a:endParaRPr>
          </a:p>
        </p:txBody>
      </p:sp>
      <p:sp>
        <p:nvSpPr>
          <p:cNvPr id="1028" name="Google Shape;8;p1">
            <a:extLst>
              <a:ext uri="{FF2B5EF4-FFF2-40B4-BE49-F238E27FC236}">
                <a16:creationId xmlns:a16="http://schemas.microsoft.com/office/drawing/2014/main" id="{9FCA797B-0763-4F64-A577-D34BB613DA05}"/>
              </a:ext>
            </a:extLst>
          </p:cNvPr>
          <p:cNvSpPr txBox="1">
            <a:spLocks noGrp="1" noChangeArrowheads="1"/>
          </p:cNvSpPr>
          <p:nvPr>
            <p:ph type="sldNum" idx="12"/>
          </p:nvPr>
        </p:nvSpPr>
        <p:spPr bwMode="auto">
          <a:xfrm>
            <a:off x="5607050" y="6332538"/>
            <a:ext cx="547688" cy="5254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 smtClean="0">
                <a:solidFill>
                  <a:srgbClr val="33CCFF"/>
                </a:solidFill>
                <a:latin typeface="Pontano Sans"/>
                <a:ea typeface="Pontano Sans"/>
                <a:cs typeface="Pontano Sans"/>
                <a:sym typeface="Pontano Sans"/>
              </a:defRPr>
            </a:lvl1pPr>
          </a:lstStyle>
          <a:p>
            <a:pPr>
              <a:defRPr/>
            </a:pPr>
            <a:fld id="{67000C1B-7FD1-A941-BE78-773DFF07AAF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</p:sldLayoutIdLst>
  <p:transition>
    <p:fade thruBlk="1"/>
  </p:transition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D678D98-7134-19D2-E00D-0A839D99DDC2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830513" y="401638"/>
            <a:ext cx="5154612" cy="92075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Droid Serif"/>
              <a:buNone/>
            </a:pPr>
            <a:r>
              <a:rPr lang="en-US" altLang="en-US" sz="2000">
                <a:solidFill>
                  <a:srgbClr val="85E0FF"/>
                </a:solidFill>
                <a:latin typeface="Calibri" panose="020F0502020204030204" pitchFamily="34" charset="0"/>
                <a:cs typeface="Calibri" panose="020F0502020204030204" pitchFamily="34" charset="0"/>
                <a:sym typeface="Droid Serif"/>
              </a:rPr>
              <a:t>SỞ Y TẾ HẢI PHÒNG</a:t>
            </a:r>
            <a:br>
              <a:rPr lang="en-US" altLang="en-US" sz="2000">
                <a:solidFill>
                  <a:srgbClr val="85E0FF"/>
                </a:solidFill>
                <a:latin typeface="Calibri" panose="020F0502020204030204" pitchFamily="34" charset="0"/>
                <a:cs typeface="Calibri" panose="020F0502020204030204" pitchFamily="34" charset="0"/>
                <a:sym typeface="Droid Serif"/>
              </a:rPr>
            </a:br>
            <a:r>
              <a:rPr lang="en-US" altLang="en-US" sz="2000" b="1">
                <a:solidFill>
                  <a:srgbClr val="85E0FF"/>
                </a:solidFill>
                <a:latin typeface="Calibri" panose="020F0502020204030204" pitchFamily="34" charset="0"/>
                <a:cs typeface="Calibri" panose="020F0502020204030204" pitchFamily="34" charset="0"/>
                <a:sym typeface="Droid Serif"/>
              </a:rPr>
              <a:t>TRUNG TÂM KIỂM SOÁT BỆNH TẬT</a:t>
            </a: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FAE21E74-54D2-BDC7-E3EF-71C850B04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5000" y="1447800"/>
            <a:ext cx="6700838" cy="4267200"/>
          </a:xfrm>
        </p:spPr>
        <p:txBody>
          <a:bodyPr/>
          <a:lstStyle/>
          <a:p>
            <a:pPr algn="ctr" eaLnBrk="1" fontAlgn="auto" hangingPunct="1">
              <a:lnSpc>
                <a:spcPct val="150000"/>
              </a:lnSpc>
              <a:buClr>
                <a:schemeClr val="accent3"/>
              </a:buClr>
              <a:buFontTx/>
              <a:buNone/>
              <a:defRPr/>
            </a:pPr>
            <a:r>
              <a:rPr lang="en-US" altLang="en-US" sz="4800" b="1">
                <a:solidFill>
                  <a:schemeClr val="accent3">
                    <a:lumMod val="60000"/>
                    <a:lumOff val="40000"/>
                  </a:schemeClr>
                </a:solidFill>
                <a:latin typeface="Pontano Sans"/>
                <a:ea typeface="Pontano Sans"/>
                <a:cs typeface="Pontano Sans"/>
                <a:sym typeface="Pontano Sans"/>
              </a:rPr>
              <a:t>THAM LUẬN</a:t>
            </a:r>
          </a:p>
          <a:p>
            <a:pPr algn="ctr" eaLnBrk="1" fontAlgn="auto" hangingPunct="1">
              <a:buClr>
                <a:schemeClr val="accent3"/>
              </a:buClr>
              <a:buFontTx/>
              <a:buNone/>
              <a:defRPr/>
            </a:pPr>
            <a:r>
              <a:rPr lang="en-US" altLang="en-US" sz="4000" b="1">
                <a:solidFill>
                  <a:schemeClr val="accent3">
                    <a:lumMod val="60000"/>
                    <a:lumOff val="40000"/>
                  </a:schemeClr>
                </a:solidFill>
                <a:latin typeface="Pontano Sans"/>
                <a:ea typeface="Pontano Sans"/>
                <a:cs typeface="Pontano Sans"/>
                <a:sym typeface="Pontano Sans"/>
              </a:rPr>
              <a:t>CÔNG TÁC XÉT NGHIỆM </a:t>
            </a:r>
            <a:r>
              <a:rPr lang="vi-VN" altLang="en-US" sz="4000" b="1">
                <a:solidFill>
                  <a:schemeClr val="accent3">
                    <a:lumMod val="60000"/>
                    <a:lumOff val="40000"/>
                  </a:schemeClr>
                </a:solidFill>
                <a:latin typeface="Pontano Sans"/>
                <a:ea typeface="Pontano Sans"/>
                <a:cs typeface="Pontano Sans"/>
                <a:sym typeface="Pontano Sans"/>
              </a:rPr>
              <a:t>HPV </a:t>
            </a:r>
            <a:r>
              <a:rPr lang="en-GB" altLang="en-US" sz="4000" b="1">
                <a:solidFill>
                  <a:schemeClr val="accent3">
                    <a:lumMod val="60000"/>
                    <a:lumOff val="40000"/>
                  </a:schemeClr>
                </a:solidFill>
                <a:latin typeface="Pontano Sans"/>
                <a:ea typeface="Pontano Sans"/>
                <a:cs typeface="Pontano Sans"/>
                <a:sym typeface="Pontano Sans"/>
              </a:rPr>
              <a:t>TRONG SÀNG LỌC UNG THƯ CỔ TỬ CUNG</a:t>
            </a:r>
          </a:p>
          <a:p>
            <a:pPr algn="ctr" eaLnBrk="1" fontAlgn="auto" hangingPunct="1">
              <a:buClr>
                <a:schemeClr val="accent3"/>
              </a:buClr>
              <a:buFontTx/>
              <a:buNone/>
              <a:defRPr/>
            </a:pPr>
            <a:endParaRPr lang="en-US" altLang="en-US" sz="3600">
              <a:latin typeface="Pontano Sans"/>
              <a:ea typeface="Pontano Sans"/>
              <a:cs typeface="Pontano Sans"/>
              <a:sym typeface="Pontano Sans"/>
            </a:endParaRPr>
          </a:p>
          <a:p>
            <a:pPr algn="ctr" eaLnBrk="1" fontAlgn="auto" hangingPunct="1">
              <a:buClr>
                <a:schemeClr val="accent3"/>
              </a:buClr>
              <a:buFontTx/>
              <a:buNone/>
              <a:defRPr/>
            </a:pPr>
            <a:endParaRPr lang="en-US" altLang="en-US" sz="3600">
              <a:latin typeface="Pontano Sans"/>
              <a:ea typeface="Pontano Sans"/>
              <a:cs typeface="Pontano Sans"/>
              <a:sym typeface="Pontano Sans"/>
            </a:endParaRPr>
          </a:p>
          <a:p>
            <a:pPr algn="ctr" eaLnBrk="1" fontAlgn="auto" hangingPunct="1">
              <a:buClr>
                <a:schemeClr val="accent3"/>
              </a:buClr>
              <a:buFontTx/>
              <a:buNone/>
              <a:defRPr/>
            </a:pPr>
            <a:r>
              <a:rPr lang="en-US" altLang="en-US" sz="2000">
                <a:latin typeface="Pontano Sans"/>
                <a:ea typeface="Pontano Sans"/>
                <a:cs typeface="Pontano Sans"/>
                <a:sym typeface="Pontano Sans"/>
              </a:rPr>
              <a:t>Hải Phòng, tháng 08 năm 2024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C39475D-EA26-08BA-0656-D03FE834DC0F}"/>
              </a:ext>
            </a:extLst>
          </p:cNvPr>
          <p:cNvCxnSpPr/>
          <p:nvPr/>
        </p:nvCxnSpPr>
        <p:spPr>
          <a:xfrm>
            <a:off x="3962400" y="1322388"/>
            <a:ext cx="2819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>
            <a:extLst>
              <a:ext uri="{FF2B5EF4-FFF2-40B4-BE49-F238E27FC236}">
                <a16:creationId xmlns:a16="http://schemas.microsoft.com/office/drawing/2014/main" id="{FFE05FC2-BDA9-B052-0C16-AAAC7267A524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457200" y="381000"/>
            <a:ext cx="7086600" cy="838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162D5A"/>
              </a:buClr>
              <a:buFont typeface="Droid Serif"/>
              <a:buNone/>
            </a:pPr>
            <a:r>
              <a:rPr lang="en-US" altLang="vi-VN" sz="2800" b="1">
                <a:solidFill>
                  <a:srgbClr val="162D5A"/>
                </a:solidFill>
                <a:latin typeface="Droid Serif"/>
                <a:ea typeface="Droid Serif"/>
                <a:cs typeface="Droid Serif"/>
                <a:sym typeface="Droid Serif"/>
              </a:rPr>
              <a:t>VAI TRÒ CỦA KHOA XN TRONG DỰ ÁN</a:t>
            </a:r>
            <a:endParaRPr lang="vi-VN" altLang="vi-VN" sz="2800" b="1">
              <a:solidFill>
                <a:srgbClr val="162D5A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ADE122A0-71A4-14F9-4017-0EB5CA9F05F2}"/>
              </a:ext>
            </a:extLst>
          </p:cNvPr>
          <p:cNvSpPr txBox="1">
            <a:spLocks/>
          </p:cNvSpPr>
          <p:nvPr/>
        </p:nvSpPr>
        <p:spPr>
          <a:xfrm>
            <a:off x="457200" y="1295400"/>
            <a:ext cx="7391400" cy="460375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9pPr>
          </a:lstStyle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vi-VN" sz="20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vi-VN" sz="2000" b="0" kern="0" dirty="0"/>
              <a:t>Tiếp nhận chuyển giao kỹ thuật xét nghiệm HPV DNA và hệ thống cobas® 4800 từ dự án FIND</a:t>
            </a:r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vi-VN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vi-VN" sz="2000" b="0" kern="0" dirty="0"/>
              <a:t>Nhận mẫu, bảo quản, xử lý và thực hiện xét nghiệm 100% mẫu của dự án từ 2 huyện: Thủy Nguyên, Vĩnh Bảo và của các quận/ huyện do khoa Sức khỏe sinh sản CDC Hải Phòng thu thập.</a:t>
            </a:r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vi-VN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vi-VN" sz="2000" b="0" kern="0" dirty="0"/>
              <a:t>Trả kết quả lên phần mềm Y tế cơ sở (Ytecoso.vn) của dự án</a:t>
            </a:r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vi-VN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vi-VN" sz="2000" b="0" kern="0" dirty="0"/>
              <a:t>Hỗ trợ kỹ thuật cho NVYT tuyến xã/ huyện trong việc lấy mẫu, xét nghiệm, xử lý mẫu và trả kết quả xét nghiệm</a:t>
            </a:r>
          </a:p>
          <a:p>
            <a:pPr fontAlgn="auto">
              <a:defRPr/>
            </a:pPr>
            <a:endParaRPr lang="vi-VN" sz="2000" b="0" kern="0" dirty="0"/>
          </a:p>
          <a:p>
            <a:pPr fontAlgn="auto">
              <a:defRPr/>
            </a:pPr>
            <a:endParaRPr lang="vi-VN" sz="2000" kern="0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>
            <a:extLst>
              <a:ext uri="{FF2B5EF4-FFF2-40B4-BE49-F238E27FC236}">
                <a16:creationId xmlns:a16="http://schemas.microsoft.com/office/drawing/2014/main" id="{162F1D52-3277-D642-7D7F-55565F3D12BD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457200" y="706438"/>
            <a:ext cx="6324600" cy="969962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162D5A"/>
              </a:buClr>
              <a:buFont typeface="Droid Serif"/>
              <a:buNone/>
            </a:pPr>
            <a:r>
              <a:rPr lang="en-US" altLang="vi-VN" sz="2800" b="1">
                <a:solidFill>
                  <a:srgbClr val="162D5A"/>
                </a:solidFill>
                <a:latin typeface="Droid Serif"/>
                <a:ea typeface="Droid Serif"/>
                <a:cs typeface="Droid Serif"/>
                <a:sym typeface="Droid Serif"/>
              </a:rPr>
              <a:t>KẾT QUẢ THỰC HIỆN</a:t>
            </a:r>
            <a:br>
              <a:rPr lang="en-US" altLang="vi-VN" sz="2800" b="1">
                <a:solidFill>
                  <a:srgbClr val="162D5A"/>
                </a:solidFill>
                <a:latin typeface="Droid Serif"/>
                <a:ea typeface="Droid Serif"/>
                <a:cs typeface="Droid Serif"/>
                <a:sym typeface="Droid Serif"/>
              </a:rPr>
            </a:br>
            <a:endParaRPr lang="vi-VN" altLang="vi-VN" sz="2800" b="1">
              <a:solidFill>
                <a:srgbClr val="162D5A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F8566384-FF43-7164-CB77-B9ADE53E420C}"/>
              </a:ext>
            </a:extLst>
          </p:cNvPr>
          <p:cNvSpPr txBox="1">
            <a:spLocks/>
          </p:cNvSpPr>
          <p:nvPr/>
        </p:nvSpPr>
        <p:spPr>
          <a:xfrm>
            <a:off x="457200" y="1295400"/>
            <a:ext cx="7086600" cy="429895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9pPr>
          </a:lstStyle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vi-VN" sz="20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vi-VN" sz="2000" b="0" kern="0" dirty="0"/>
              <a:t>CB trong khoa nắm vững kỹ thuật và thuần thục thực hiện xét nghiệm HPV DNA định type</a:t>
            </a:r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vi-VN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vi-VN" sz="2000" b="0" kern="0" dirty="0"/>
              <a:t>Trong 4 tháng đã hoàn thành xét nghiệm hơn 5000 mẫu gửi về từ các đơn vị </a:t>
            </a:r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vi-VN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vi-VN" sz="2000" b="0" kern="0" dirty="0"/>
              <a:t>Tỷ lệ xét nghiệm cho kết quả không xác định và phải chạy lại thấp</a:t>
            </a:r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vi-VN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vi-VN" sz="2000" b="0" kern="0" dirty="0"/>
              <a:t>Thực hiện trả kết quả lên phần mềm kịp thời để các đơn vị thực hiện trả kết quả và tư vấn cho bệnh nhân</a:t>
            </a:r>
          </a:p>
          <a:p>
            <a:pPr fontAlgn="auto">
              <a:defRPr/>
            </a:pPr>
            <a:endParaRPr lang="vi-VN" sz="2000" kern="0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>
            <a:extLst>
              <a:ext uri="{FF2B5EF4-FFF2-40B4-BE49-F238E27FC236}">
                <a16:creationId xmlns:a16="http://schemas.microsoft.com/office/drawing/2014/main" id="{2B15FB1A-CE2D-8A74-15DE-BC47F6E17233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457200" y="762000"/>
            <a:ext cx="6324600" cy="9699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162D5A"/>
              </a:buClr>
              <a:buFont typeface="Droid Serif"/>
              <a:buNone/>
            </a:pPr>
            <a:r>
              <a:rPr lang="en-US" altLang="vi-VN" sz="2800" b="1">
                <a:solidFill>
                  <a:srgbClr val="162D5A"/>
                </a:solidFill>
                <a:latin typeface="Droid Serif"/>
                <a:ea typeface="Droid Serif"/>
                <a:cs typeface="Droid Serif"/>
                <a:sym typeface="Droid Serif"/>
              </a:rPr>
              <a:t>KẾT QUẢ THỰC HIỆN</a:t>
            </a:r>
            <a:br>
              <a:rPr lang="en-US" altLang="vi-VN" sz="2800" b="1">
                <a:solidFill>
                  <a:srgbClr val="162D5A"/>
                </a:solidFill>
                <a:latin typeface="Droid Serif"/>
                <a:ea typeface="Droid Serif"/>
                <a:cs typeface="Droid Serif"/>
                <a:sym typeface="Droid Serif"/>
              </a:rPr>
            </a:br>
            <a:endParaRPr lang="vi-VN" altLang="vi-VN" sz="2800" b="1">
              <a:solidFill>
                <a:srgbClr val="162D5A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A207185F-CBA1-6E74-25B2-AA0933CFC7DB}"/>
              </a:ext>
            </a:extLst>
          </p:cNvPr>
          <p:cNvSpPr txBox="1">
            <a:spLocks/>
          </p:cNvSpPr>
          <p:nvPr/>
        </p:nvSpPr>
        <p:spPr>
          <a:xfrm>
            <a:off x="457200" y="1524000"/>
            <a:ext cx="6629400" cy="4587875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9pPr>
          </a:lstStyle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en-US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200" b="0" kern="0" dirty="0" err="1"/>
              <a:t>Số</a:t>
            </a:r>
            <a:r>
              <a:rPr lang="en-US" sz="2200" b="0" kern="0" dirty="0"/>
              <a:t> </a:t>
            </a:r>
            <a:r>
              <a:rPr lang="en-US" sz="2200" b="0" kern="0" dirty="0" err="1"/>
              <a:t>kết</a:t>
            </a:r>
            <a:r>
              <a:rPr lang="en-US" sz="2200" b="0" kern="0" dirty="0"/>
              <a:t> </a:t>
            </a:r>
            <a:r>
              <a:rPr lang="en-US" sz="2200" b="0" kern="0" dirty="0" err="1"/>
              <a:t>quả</a:t>
            </a:r>
            <a:r>
              <a:rPr lang="en-US" sz="2200" b="0" kern="0" dirty="0"/>
              <a:t> </a:t>
            </a:r>
            <a:r>
              <a:rPr lang="en-US" sz="2200" b="0" kern="0" dirty="0" err="1"/>
              <a:t>đạt</a:t>
            </a:r>
            <a:r>
              <a:rPr lang="en-US" sz="2200" b="0" kern="0" dirty="0"/>
              <a:t> </a:t>
            </a:r>
            <a:r>
              <a:rPr lang="en-US" sz="2200" b="0" kern="0" dirty="0" err="1"/>
              <a:t>và</a:t>
            </a:r>
            <a:r>
              <a:rPr lang="en-US" sz="2200" b="0" kern="0" dirty="0"/>
              <a:t> </a:t>
            </a:r>
            <a:r>
              <a:rPr lang="en-US" sz="2200" b="0" kern="0" dirty="0" err="1"/>
              <a:t>không</a:t>
            </a:r>
            <a:r>
              <a:rPr lang="en-US" sz="2200" b="0" kern="0" dirty="0"/>
              <a:t> </a:t>
            </a:r>
            <a:r>
              <a:rPr lang="en-US" sz="2200" b="0" kern="0" dirty="0" err="1"/>
              <a:t>xác</a:t>
            </a:r>
            <a:r>
              <a:rPr lang="en-US" sz="2200" b="0" kern="0" dirty="0"/>
              <a:t> </a:t>
            </a:r>
            <a:r>
              <a:rPr lang="en-US" sz="2200" b="0" kern="0" dirty="0" err="1"/>
              <a:t>định</a:t>
            </a:r>
            <a:r>
              <a:rPr lang="en-US" sz="2200" b="0" kern="0" dirty="0"/>
              <a:t> </a:t>
            </a:r>
            <a:r>
              <a:rPr lang="en-US" sz="2200" b="0" kern="0" dirty="0" err="1"/>
              <a:t>và</a:t>
            </a:r>
            <a:r>
              <a:rPr lang="en-US" sz="2200" b="0" kern="0" dirty="0"/>
              <a:t> </a:t>
            </a:r>
            <a:r>
              <a:rPr lang="en-US" sz="2200" b="0" kern="0" dirty="0" err="1"/>
              <a:t>cần</a:t>
            </a:r>
            <a:r>
              <a:rPr lang="en-US" sz="2200" b="0" kern="0" dirty="0"/>
              <a:t> </a:t>
            </a:r>
            <a:r>
              <a:rPr lang="en-US" sz="2200" b="0" kern="0" dirty="0" err="1"/>
              <a:t>lấy</a:t>
            </a:r>
            <a:r>
              <a:rPr lang="en-US" sz="2200" b="0" kern="0" dirty="0"/>
              <a:t> </a:t>
            </a:r>
            <a:r>
              <a:rPr lang="en-US" sz="2200" b="0" kern="0" dirty="0" err="1"/>
              <a:t>lại</a:t>
            </a:r>
            <a:r>
              <a:rPr lang="en-US" sz="2200" b="0" kern="0" dirty="0"/>
              <a:t> </a:t>
            </a:r>
            <a:r>
              <a:rPr lang="en-US" sz="2200" b="0" kern="0" dirty="0" err="1"/>
              <a:t>mẫu</a:t>
            </a:r>
            <a:endParaRPr lang="en-US" sz="22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en-US" sz="1000" b="0" kern="0" dirty="0"/>
          </a:p>
          <a:p>
            <a:pPr fontAlgn="auto">
              <a:defRPr/>
            </a:pPr>
            <a:endParaRPr lang="vi-VN" kern="0" dirty="0"/>
          </a:p>
        </p:txBody>
      </p:sp>
      <p:graphicFrame>
        <p:nvGraphicFramePr>
          <p:cNvPr id="16388" name="Content Placeholder 5">
            <a:extLst>
              <a:ext uri="{FF2B5EF4-FFF2-40B4-BE49-F238E27FC236}">
                <a16:creationId xmlns:a16="http://schemas.microsoft.com/office/drawing/2014/main" id="{27C0696C-75CD-C730-DFAF-76E718495131}"/>
              </a:ext>
            </a:extLst>
          </p:cNvPr>
          <p:cNvGraphicFramePr>
            <a:graphicFrameLocks/>
          </p:cNvGraphicFramePr>
          <p:nvPr/>
        </p:nvGraphicFramePr>
        <p:xfrm>
          <a:off x="1485900" y="2743200"/>
          <a:ext cx="5299075" cy="331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604250" imgH="5384800" progId="Excel.Chart.8">
                  <p:embed/>
                </p:oleObj>
              </mc:Choice>
              <mc:Fallback>
                <p:oleObj name="Chart" r:id="rId2" imgW="8604250" imgH="5384800" progId="Excel.Chart.8">
                  <p:embed/>
                  <p:pic>
                    <p:nvPicPr>
                      <p:cNvPr id="0" name="Content Placeholder 5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2743200"/>
                        <a:ext cx="5299075" cy="331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>
            <a:extLst>
              <a:ext uri="{FF2B5EF4-FFF2-40B4-BE49-F238E27FC236}">
                <a16:creationId xmlns:a16="http://schemas.microsoft.com/office/drawing/2014/main" id="{8150D6FF-ED4B-500E-FE61-9EBBD6850C41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457200" y="304800"/>
            <a:ext cx="6781800" cy="838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162D5A"/>
              </a:buClr>
              <a:buFont typeface="Droid Serif"/>
              <a:buNone/>
            </a:pPr>
            <a:r>
              <a:rPr lang="en-US" altLang="vi-VN" sz="2800" b="1">
                <a:solidFill>
                  <a:srgbClr val="162D5A"/>
                </a:solidFill>
                <a:latin typeface="Droid Serif"/>
                <a:ea typeface="Droid Serif"/>
                <a:cs typeface="Droid Serif"/>
                <a:sym typeface="Droid Serif"/>
              </a:rPr>
              <a:t>THUẬN LỢI</a:t>
            </a:r>
            <a:endParaRPr lang="vi-VN" altLang="vi-VN" sz="2800" b="1">
              <a:solidFill>
                <a:srgbClr val="162D5A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BE379420-CA7C-8A03-789D-1720A253B779}"/>
              </a:ext>
            </a:extLst>
          </p:cNvPr>
          <p:cNvSpPr txBox="1">
            <a:spLocks/>
          </p:cNvSpPr>
          <p:nvPr/>
        </p:nvSpPr>
        <p:spPr>
          <a:xfrm>
            <a:off x="381000" y="1295400"/>
            <a:ext cx="76200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9pPr>
          </a:lstStyle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en-US" sz="20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/>
              <a:t>Khoa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r>
              <a:rPr lang="en-US" sz="2000" b="0" kern="0" dirty="0"/>
              <a:t> </a:t>
            </a:r>
            <a:r>
              <a:rPr lang="en-US" sz="2000" b="0" kern="0" dirty="0" err="1"/>
              <a:t>được</a:t>
            </a:r>
            <a:r>
              <a:rPr lang="en-US" sz="2000" b="0" kern="0" dirty="0"/>
              <a:t> </a:t>
            </a:r>
            <a:r>
              <a:rPr lang="en-US" sz="2000" b="0" kern="0" dirty="0" err="1"/>
              <a:t>hãng</a:t>
            </a:r>
            <a:r>
              <a:rPr lang="en-US" sz="2000" b="0" kern="0" dirty="0"/>
              <a:t> </a:t>
            </a:r>
            <a:r>
              <a:rPr lang="en-US" sz="2000" b="0" kern="0" dirty="0" err="1"/>
              <a:t>cung</a:t>
            </a:r>
            <a:r>
              <a:rPr lang="en-US" sz="2000" b="0" kern="0" dirty="0"/>
              <a:t> </a:t>
            </a:r>
            <a:r>
              <a:rPr lang="en-US" sz="2000" b="0" kern="0" dirty="0" err="1"/>
              <a:t>cấp</a:t>
            </a:r>
            <a:r>
              <a:rPr lang="en-US" sz="2000" b="0" kern="0" dirty="0"/>
              <a:t> </a:t>
            </a:r>
            <a:r>
              <a:rPr lang="en-US" sz="2000" b="0" kern="0" dirty="0" err="1"/>
              <a:t>máy</a:t>
            </a:r>
            <a:r>
              <a:rPr lang="en-US" sz="2000" b="0" kern="0" dirty="0"/>
              <a:t>, </a:t>
            </a:r>
            <a:r>
              <a:rPr lang="en-US" sz="2000" b="0" kern="0" dirty="0" err="1"/>
              <a:t>đào</a:t>
            </a:r>
            <a:r>
              <a:rPr lang="en-US" sz="2000" b="0" kern="0" dirty="0"/>
              <a:t> </a:t>
            </a:r>
            <a:r>
              <a:rPr lang="en-US" sz="2000" b="0" kern="0" dirty="0" err="1"/>
              <a:t>tạo</a:t>
            </a:r>
            <a:r>
              <a:rPr lang="en-US" sz="2000" b="0" kern="0" dirty="0"/>
              <a:t> </a:t>
            </a:r>
            <a:r>
              <a:rPr lang="en-US" sz="2000" b="0" kern="0" dirty="0" err="1"/>
              <a:t>và</a:t>
            </a:r>
            <a:r>
              <a:rPr lang="en-US" sz="2000" b="0" kern="0" dirty="0"/>
              <a:t> </a:t>
            </a:r>
            <a:r>
              <a:rPr lang="en-US" sz="2000" b="0" kern="0" dirty="0" err="1"/>
              <a:t>chuyển</a:t>
            </a:r>
            <a:r>
              <a:rPr lang="en-US" sz="2000" b="0" kern="0" dirty="0"/>
              <a:t> </a:t>
            </a:r>
            <a:r>
              <a:rPr lang="en-US" sz="2000" b="0" kern="0" dirty="0" err="1"/>
              <a:t>giao</a:t>
            </a:r>
            <a:r>
              <a:rPr lang="en-US" sz="2000" b="0" kern="0" dirty="0"/>
              <a:t> </a:t>
            </a:r>
            <a:r>
              <a:rPr lang="en-US" sz="2000" b="0" kern="0" dirty="0" err="1"/>
              <a:t>công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nghệ</a:t>
            </a:r>
            <a:r>
              <a:rPr lang="en-US" sz="2000" b="0" kern="0" dirty="0"/>
              <a:t> </a:t>
            </a:r>
            <a:r>
              <a:rPr lang="en-US" sz="2000" b="0" kern="0" dirty="0" err="1"/>
              <a:t>bài</a:t>
            </a:r>
            <a:r>
              <a:rPr lang="en-US" sz="2000" b="0" kern="0" dirty="0"/>
              <a:t> </a:t>
            </a:r>
            <a:r>
              <a:rPr lang="en-US" sz="2000" b="0" kern="0" dirty="0" err="1"/>
              <a:t>bản</a:t>
            </a:r>
            <a:r>
              <a:rPr lang="en-US" sz="2000" b="0" kern="0" dirty="0"/>
              <a:t>, </a:t>
            </a:r>
            <a:r>
              <a:rPr lang="en-US" sz="2000" b="0" kern="0" dirty="0" err="1"/>
              <a:t>kỹ</a:t>
            </a:r>
            <a:r>
              <a:rPr lang="en-US" sz="2000" b="0" kern="0" dirty="0"/>
              <a:t> </a:t>
            </a:r>
            <a:r>
              <a:rPr lang="en-US" sz="2000" b="0" kern="0" dirty="0" err="1"/>
              <a:t>càng</a:t>
            </a:r>
            <a:r>
              <a:rPr lang="en-US" sz="2000" b="0" kern="0" dirty="0"/>
              <a:t>, </a:t>
            </a:r>
            <a:r>
              <a:rPr lang="en-US" sz="2000" b="0" kern="0" dirty="0" err="1"/>
              <a:t>có</a:t>
            </a:r>
            <a:r>
              <a:rPr lang="en-US" sz="2000" b="0" kern="0" dirty="0"/>
              <a:t> </a:t>
            </a:r>
            <a:r>
              <a:rPr lang="en-US" sz="2000" b="0" kern="0" dirty="0" err="1"/>
              <a:t>giai</a:t>
            </a:r>
            <a:r>
              <a:rPr lang="en-US" sz="2000" b="0" kern="0" dirty="0"/>
              <a:t> </a:t>
            </a:r>
            <a:r>
              <a:rPr lang="en-US" sz="2000" b="0" kern="0" dirty="0" err="1"/>
              <a:t>đoạn</a:t>
            </a:r>
            <a:r>
              <a:rPr lang="en-US" sz="2000" b="0" kern="0" dirty="0"/>
              <a:t> </a:t>
            </a:r>
            <a:r>
              <a:rPr lang="en-US" sz="2000" b="0" kern="0" dirty="0" err="1"/>
              <a:t>vận</a:t>
            </a:r>
            <a:r>
              <a:rPr lang="en-US" sz="2000" b="0" kern="0" dirty="0"/>
              <a:t> </a:t>
            </a:r>
            <a:r>
              <a:rPr lang="en-US" sz="2000" b="0" kern="0" dirty="0" err="1"/>
              <a:t>hành</a:t>
            </a:r>
            <a:r>
              <a:rPr lang="en-US" sz="2000" b="0" kern="0" dirty="0"/>
              <a:t> </a:t>
            </a:r>
            <a:r>
              <a:rPr lang="en-US" sz="2000" b="0" kern="0" dirty="0" err="1"/>
              <a:t>thử</a:t>
            </a:r>
            <a:endParaRPr lang="en-US" sz="20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en-US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 err="1"/>
              <a:t>Nhân</a:t>
            </a:r>
            <a:r>
              <a:rPr lang="en-US" sz="2000" b="0" kern="0" dirty="0"/>
              <a:t> </a:t>
            </a:r>
            <a:r>
              <a:rPr lang="en-US" sz="2000" b="0" kern="0" dirty="0" err="1"/>
              <a:t>lực</a:t>
            </a:r>
            <a:r>
              <a:rPr lang="en-US" sz="2000" b="0" kern="0" dirty="0"/>
              <a:t> </a:t>
            </a:r>
            <a:r>
              <a:rPr lang="en-US" sz="2000" b="0" kern="0" dirty="0" err="1"/>
              <a:t>của</a:t>
            </a:r>
            <a:r>
              <a:rPr lang="en-US" sz="2000" b="0" kern="0" dirty="0"/>
              <a:t> </a:t>
            </a:r>
            <a:r>
              <a:rPr lang="en-US" sz="2000" b="0" kern="0" dirty="0" err="1"/>
              <a:t>khoa</a:t>
            </a:r>
            <a:r>
              <a:rPr lang="en-US" sz="2000" b="0" kern="0" dirty="0"/>
              <a:t> </a:t>
            </a:r>
            <a:r>
              <a:rPr lang="en-US" sz="2000" b="0" kern="0" dirty="0" err="1"/>
              <a:t>có</a:t>
            </a:r>
            <a:r>
              <a:rPr lang="en-US" sz="2000" b="0" kern="0" dirty="0"/>
              <a:t> </a:t>
            </a:r>
            <a:r>
              <a:rPr lang="en-US" sz="2000" b="0" kern="0" dirty="0" err="1"/>
              <a:t>kinh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r>
              <a:rPr lang="en-US" sz="2000" b="0" kern="0" dirty="0"/>
              <a:t> </a:t>
            </a:r>
            <a:r>
              <a:rPr lang="en-US" sz="2000" b="0" kern="0" dirty="0" err="1"/>
              <a:t>dày</a:t>
            </a:r>
            <a:r>
              <a:rPr lang="en-US" sz="2000" b="0" kern="0" dirty="0"/>
              <a:t> </a:t>
            </a:r>
            <a:r>
              <a:rPr lang="en-US" sz="2000" b="0" kern="0" dirty="0" err="1"/>
              <a:t>dặn</a:t>
            </a:r>
            <a:r>
              <a:rPr lang="en-US" sz="2000" b="0" kern="0" dirty="0"/>
              <a:t> </a:t>
            </a:r>
            <a:r>
              <a:rPr lang="en-US" sz="2000" b="0" kern="0" dirty="0" err="1"/>
              <a:t>và</a:t>
            </a:r>
            <a:r>
              <a:rPr lang="en-US" sz="2000" b="0" kern="0" dirty="0"/>
              <a:t> </a:t>
            </a:r>
            <a:r>
              <a:rPr lang="en-US" sz="2000" b="0" kern="0" dirty="0" err="1"/>
              <a:t>các</a:t>
            </a:r>
            <a:r>
              <a:rPr lang="en-US" sz="2000" b="0" kern="0" dirty="0"/>
              <a:t> </a:t>
            </a:r>
            <a:r>
              <a:rPr lang="en-US" sz="2000" b="0" kern="0" dirty="0" err="1"/>
              <a:t>kỹ</a:t>
            </a:r>
            <a:r>
              <a:rPr lang="en-US" sz="2000" b="0" kern="0" dirty="0"/>
              <a:t> </a:t>
            </a:r>
            <a:r>
              <a:rPr lang="en-US" sz="2000" b="0" kern="0" dirty="0" err="1"/>
              <a:t>năng</a:t>
            </a:r>
            <a:r>
              <a:rPr lang="en-US" sz="2000" b="0" kern="0" dirty="0"/>
              <a:t> </a:t>
            </a:r>
            <a:r>
              <a:rPr lang="en-US" sz="2000" b="0" kern="0" dirty="0" err="1"/>
              <a:t>đáp</a:t>
            </a:r>
            <a:r>
              <a:rPr lang="en-US" sz="2000" b="0" kern="0" dirty="0"/>
              <a:t> </a:t>
            </a:r>
            <a:r>
              <a:rPr lang="en-US" sz="2000" b="0" kern="0" dirty="0" err="1"/>
              <a:t>ứng</a:t>
            </a:r>
            <a:r>
              <a:rPr lang="en-US" sz="2000" b="0" kern="0" dirty="0"/>
              <a:t> </a:t>
            </a:r>
            <a:r>
              <a:rPr lang="en-US" sz="2000" b="0" kern="0" dirty="0" err="1"/>
              <a:t>yêu</a:t>
            </a:r>
            <a:r>
              <a:rPr lang="en-US" sz="2000" b="0" kern="0" dirty="0"/>
              <a:t> </a:t>
            </a:r>
            <a:r>
              <a:rPr lang="en-US" sz="2000" b="0" kern="0" dirty="0" err="1"/>
              <a:t>cầu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để</a:t>
            </a:r>
            <a:r>
              <a:rPr lang="en-US" sz="2000" b="0" kern="0" dirty="0"/>
              <a:t> </a:t>
            </a:r>
            <a:r>
              <a:rPr lang="en-US" sz="2000" b="0" kern="0" dirty="0" err="1"/>
              <a:t>vận</a:t>
            </a:r>
            <a:r>
              <a:rPr lang="en-US" sz="2000" b="0" kern="0" dirty="0"/>
              <a:t> </a:t>
            </a:r>
            <a:r>
              <a:rPr lang="en-US" sz="2000" b="0" kern="0" dirty="0" err="1"/>
              <a:t>hành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định</a:t>
            </a:r>
            <a:r>
              <a:rPr lang="en-US" sz="2000" b="0" kern="0" dirty="0"/>
              <a:t> type HPV.</a:t>
            </a:r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en-US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 err="1"/>
              <a:t>Mẫu</a:t>
            </a:r>
            <a:r>
              <a:rPr lang="en-US" sz="2000" b="0" kern="0" dirty="0"/>
              <a:t> </a:t>
            </a:r>
            <a:r>
              <a:rPr lang="en-US" sz="2000" b="0" kern="0" dirty="0" err="1"/>
              <a:t>được</a:t>
            </a:r>
            <a:r>
              <a:rPr lang="en-US" sz="2000" b="0" kern="0" dirty="0"/>
              <a:t> </a:t>
            </a:r>
            <a:r>
              <a:rPr lang="en-US" sz="2000" b="0" kern="0" dirty="0" err="1"/>
              <a:t>các</a:t>
            </a:r>
            <a:r>
              <a:rPr lang="en-US" sz="2000" b="0" kern="0" dirty="0"/>
              <a:t> </a:t>
            </a:r>
            <a:r>
              <a:rPr lang="en-US" sz="2000" b="0" kern="0" dirty="0" err="1"/>
              <a:t>đơn</a:t>
            </a:r>
            <a:r>
              <a:rPr lang="en-US" sz="2000" b="0" kern="0" dirty="0"/>
              <a:t> </a:t>
            </a:r>
            <a:r>
              <a:rPr lang="en-US" sz="2000" b="0" kern="0" dirty="0" err="1"/>
              <a:t>vị</a:t>
            </a:r>
            <a:r>
              <a:rPr lang="en-US" sz="2000" b="0" kern="0" dirty="0"/>
              <a:t> </a:t>
            </a:r>
            <a:r>
              <a:rPr lang="en-US" sz="2000" b="0" kern="0" dirty="0" err="1"/>
              <a:t>lấy</a:t>
            </a:r>
            <a:r>
              <a:rPr lang="en-US" sz="2000" b="0" kern="0" dirty="0"/>
              <a:t> </a:t>
            </a:r>
            <a:r>
              <a:rPr lang="en-US" sz="2000" b="0" kern="0" dirty="0" err="1"/>
              <a:t>mẫu</a:t>
            </a:r>
            <a:r>
              <a:rPr lang="en-US" sz="2000" b="0" kern="0" dirty="0"/>
              <a:t> </a:t>
            </a:r>
            <a:r>
              <a:rPr lang="en-US" sz="2000" b="0" kern="0" dirty="0" err="1"/>
              <a:t>bảo</a:t>
            </a:r>
            <a:r>
              <a:rPr lang="en-US" sz="2000" b="0" kern="0" dirty="0"/>
              <a:t> </a:t>
            </a:r>
            <a:r>
              <a:rPr lang="en-US" sz="2000" b="0" kern="0" dirty="0" err="1"/>
              <a:t>quản</a:t>
            </a:r>
            <a:r>
              <a:rPr lang="en-US" sz="2000" b="0" kern="0" dirty="0"/>
              <a:t> </a:t>
            </a:r>
            <a:r>
              <a:rPr lang="en-US" sz="2000" b="0" kern="0" dirty="0" err="1"/>
              <a:t>và</a:t>
            </a:r>
            <a:r>
              <a:rPr lang="en-US" sz="2000" b="0" kern="0" dirty="0"/>
              <a:t> </a:t>
            </a:r>
            <a:r>
              <a:rPr lang="en-US" sz="2000" b="0" kern="0" dirty="0" err="1"/>
              <a:t>bàn</a:t>
            </a:r>
            <a:r>
              <a:rPr lang="en-US" sz="2000" b="0" kern="0" dirty="0"/>
              <a:t> </a:t>
            </a:r>
            <a:r>
              <a:rPr lang="en-US" sz="2000" b="0" kern="0" dirty="0" err="1"/>
              <a:t>giao</a:t>
            </a:r>
            <a:r>
              <a:rPr lang="en-US" sz="2000" b="0" kern="0" dirty="0"/>
              <a:t> </a:t>
            </a:r>
            <a:r>
              <a:rPr lang="en-US" sz="2000" b="0" kern="0" dirty="0" err="1"/>
              <a:t>tới</a:t>
            </a:r>
            <a:r>
              <a:rPr lang="en-US" sz="2000" b="0" kern="0" dirty="0"/>
              <a:t> khoa XN </a:t>
            </a:r>
            <a:r>
              <a:rPr lang="en-US" sz="2000" b="0" kern="0" dirty="0" err="1"/>
              <a:t>đạt</a:t>
            </a:r>
            <a:r>
              <a:rPr lang="en-US" sz="2000" b="0" kern="0" dirty="0"/>
              <a:t> </a:t>
            </a:r>
            <a:r>
              <a:rPr lang="en-US" sz="2000" b="0" kern="0" dirty="0" err="1"/>
              <a:t>tiêu</a:t>
            </a:r>
            <a:r>
              <a:rPr lang="en-US" sz="2000" b="0" kern="0" dirty="0"/>
              <a:t> </a:t>
            </a:r>
            <a:r>
              <a:rPr lang="en-US" sz="2000" b="0" kern="0" dirty="0" err="1"/>
              <a:t>chuẩn</a:t>
            </a:r>
            <a:endParaRPr lang="en-US" sz="20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en-US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 err="1"/>
              <a:t>Hệ</a:t>
            </a:r>
            <a:r>
              <a:rPr lang="en-US" sz="2000" b="0" kern="0" dirty="0"/>
              <a:t> </a:t>
            </a:r>
            <a:r>
              <a:rPr lang="en-US" sz="2000" b="0" kern="0" dirty="0" err="1"/>
              <a:t>thống</a:t>
            </a:r>
            <a:r>
              <a:rPr lang="en-US" sz="2000" b="0" kern="0" dirty="0"/>
              <a:t> </a:t>
            </a:r>
            <a:r>
              <a:rPr lang="en-US" sz="2000" b="0" kern="0" dirty="0" err="1"/>
              <a:t>quản</a:t>
            </a:r>
            <a:r>
              <a:rPr lang="en-US" sz="2000" b="0" kern="0" dirty="0"/>
              <a:t> </a:t>
            </a:r>
            <a:r>
              <a:rPr lang="en-US" sz="2000" b="0" kern="0" dirty="0" err="1"/>
              <a:t>lý</a:t>
            </a:r>
            <a:r>
              <a:rPr lang="en-US" sz="2000" b="0" kern="0" dirty="0"/>
              <a:t> </a:t>
            </a:r>
            <a:r>
              <a:rPr lang="en-US" sz="2000" b="0" kern="0" dirty="0" err="1"/>
              <a:t>bệnh</a:t>
            </a:r>
            <a:r>
              <a:rPr lang="en-US" sz="2000" b="0" kern="0" dirty="0"/>
              <a:t> </a:t>
            </a:r>
            <a:r>
              <a:rPr lang="en-US" sz="2000" b="0" kern="0" dirty="0" err="1"/>
              <a:t>nhân</a:t>
            </a:r>
            <a:r>
              <a:rPr lang="en-US" sz="2000" b="0" kern="0" dirty="0"/>
              <a:t> </a:t>
            </a:r>
            <a:r>
              <a:rPr lang="en-US" sz="2000" b="0" kern="0" dirty="0" err="1"/>
              <a:t>thông</a:t>
            </a:r>
            <a:r>
              <a:rPr lang="en-US" sz="2000" b="0" kern="0" dirty="0"/>
              <a:t> qua </a:t>
            </a:r>
            <a:r>
              <a:rPr lang="en-US" sz="2000" b="0" kern="0" dirty="0" err="1"/>
              <a:t>phần</a:t>
            </a:r>
            <a:r>
              <a:rPr lang="en-US" sz="2000" b="0" kern="0" dirty="0"/>
              <a:t> </a:t>
            </a:r>
            <a:r>
              <a:rPr lang="en-US" sz="2000" b="0" kern="0" dirty="0" err="1"/>
              <a:t>mềm</a:t>
            </a:r>
            <a:r>
              <a:rPr lang="en-US" sz="2000" b="0" kern="0" dirty="0"/>
              <a:t> </a:t>
            </a:r>
            <a:r>
              <a:rPr lang="en-US" sz="2000" b="0" kern="0" dirty="0" err="1"/>
              <a:t>Ytecoso.vn</a:t>
            </a:r>
            <a:r>
              <a:rPr lang="en-US" sz="2000" b="0" i="1" kern="0" dirty="0"/>
              <a:t> </a:t>
            </a:r>
            <a:r>
              <a:rPr lang="en-US" sz="2000" b="0" kern="0" dirty="0" err="1"/>
              <a:t>của</a:t>
            </a:r>
            <a:r>
              <a:rPr lang="en-US" sz="2000" b="0" kern="0" dirty="0"/>
              <a:t> </a:t>
            </a:r>
            <a:r>
              <a:rPr lang="en-US" sz="2000" b="0" kern="0" dirty="0" err="1"/>
              <a:t>dự</a:t>
            </a:r>
            <a:r>
              <a:rPr lang="en-US" sz="2000" b="0" kern="0" dirty="0"/>
              <a:t> </a:t>
            </a:r>
            <a:r>
              <a:rPr lang="en-US" sz="2000" b="0" kern="0" dirty="0" err="1"/>
              <a:t>án</a:t>
            </a:r>
            <a:r>
              <a:rPr lang="en-US" sz="2000" b="0" kern="0" dirty="0"/>
              <a:t> </a:t>
            </a:r>
            <a:r>
              <a:rPr lang="en-US" sz="2000" b="0" kern="0" dirty="0" err="1"/>
              <a:t>rõ</a:t>
            </a:r>
            <a:r>
              <a:rPr lang="en-US" sz="2000" b="0" kern="0" dirty="0"/>
              <a:t> </a:t>
            </a:r>
            <a:r>
              <a:rPr lang="en-US" sz="2000" b="0" kern="0" dirty="0" err="1"/>
              <a:t>ràng</a:t>
            </a:r>
            <a:r>
              <a:rPr lang="en-US" sz="2000" b="0" kern="0" dirty="0"/>
              <a:t>, </a:t>
            </a:r>
            <a:r>
              <a:rPr lang="en-US" sz="2000" b="0" kern="0" dirty="0" err="1"/>
              <a:t>thuận</a:t>
            </a:r>
            <a:r>
              <a:rPr lang="en-US" sz="2000" b="0" kern="0" dirty="0"/>
              <a:t> </a:t>
            </a:r>
            <a:r>
              <a:rPr lang="en-US" sz="2000" b="0" kern="0" dirty="0" err="1"/>
              <a:t>lợi</a:t>
            </a:r>
            <a:r>
              <a:rPr lang="en-US" sz="2000" b="0" kern="0" dirty="0"/>
              <a:t> </a:t>
            </a:r>
            <a:r>
              <a:rPr lang="en-US" sz="2000" b="0" kern="0" dirty="0" err="1"/>
              <a:t>cho</a:t>
            </a:r>
            <a:r>
              <a:rPr lang="en-US" sz="2000" b="0" kern="0" dirty="0"/>
              <a:t> </a:t>
            </a:r>
            <a:r>
              <a:rPr lang="en-US" sz="2000" b="0" kern="0" dirty="0" err="1"/>
              <a:t>việc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đối</a:t>
            </a:r>
            <a:r>
              <a:rPr lang="en-US" sz="2000" b="0" kern="0" dirty="0"/>
              <a:t> </a:t>
            </a:r>
            <a:r>
              <a:rPr lang="en-US" sz="2000" b="0" kern="0" dirty="0" err="1"/>
              <a:t>chiếu</a:t>
            </a:r>
            <a:r>
              <a:rPr lang="en-US" sz="2000" b="0" kern="0" dirty="0"/>
              <a:t> </a:t>
            </a:r>
            <a:r>
              <a:rPr lang="en-US" sz="2000" b="0" kern="0" dirty="0" err="1"/>
              <a:t>mẫu</a:t>
            </a:r>
            <a:r>
              <a:rPr lang="en-US" sz="2000" b="0" kern="0" dirty="0"/>
              <a:t> </a:t>
            </a:r>
            <a:r>
              <a:rPr lang="en-US" sz="2000" b="0" kern="0" dirty="0" err="1"/>
              <a:t>và</a:t>
            </a:r>
            <a:r>
              <a:rPr lang="en-US" sz="2000" b="0" kern="0" dirty="0"/>
              <a:t> </a:t>
            </a:r>
            <a:r>
              <a:rPr lang="en-US" sz="2000" b="0" kern="0" dirty="0" err="1"/>
              <a:t>trả</a:t>
            </a:r>
            <a:r>
              <a:rPr lang="en-US" sz="2000" b="0" kern="0" dirty="0"/>
              <a:t> </a:t>
            </a:r>
            <a:r>
              <a:rPr lang="en-US" sz="2000" b="0" kern="0" dirty="0" err="1"/>
              <a:t>kết</a:t>
            </a:r>
            <a:r>
              <a:rPr lang="en-US" sz="2000" b="0" kern="0" dirty="0"/>
              <a:t> </a:t>
            </a:r>
            <a:r>
              <a:rPr lang="en-US" sz="2000" b="0" kern="0" dirty="0" err="1"/>
              <a:t>quả</a:t>
            </a:r>
            <a:endParaRPr lang="en-US" sz="20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en-US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 err="1"/>
              <a:t>Mẫu</a:t>
            </a:r>
            <a:r>
              <a:rPr lang="en-US" sz="2000" b="0" kern="0" dirty="0"/>
              <a:t> </a:t>
            </a:r>
            <a:r>
              <a:rPr lang="en-US" sz="2000" b="0" kern="0" dirty="0" err="1"/>
              <a:t>từ</a:t>
            </a:r>
            <a:r>
              <a:rPr lang="en-US" sz="2000" b="0" kern="0" dirty="0"/>
              <a:t> </a:t>
            </a:r>
            <a:r>
              <a:rPr lang="en-US" sz="2000" b="0" kern="0" dirty="0" err="1"/>
              <a:t>các</a:t>
            </a:r>
            <a:r>
              <a:rPr lang="en-US" sz="2000" b="0" kern="0" dirty="0"/>
              <a:t> TYT </a:t>
            </a:r>
            <a:r>
              <a:rPr lang="en-US" sz="2000" b="0" kern="0" dirty="0" err="1"/>
              <a:t>xã</a:t>
            </a:r>
            <a:r>
              <a:rPr lang="en-US" sz="2000" b="0" kern="0" dirty="0"/>
              <a:t> </a:t>
            </a:r>
            <a:r>
              <a:rPr lang="en-US" sz="2000" b="0" kern="0" dirty="0" err="1"/>
              <a:t>gửi</a:t>
            </a:r>
            <a:r>
              <a:rPr lang="en-US" sz="2000" b="0" kern="0" dirty="0"/>
              <a:t> </a:t>
            </a:r>
            <a:r>
              <a:rPr lang="en-US" sz="2000" b="0" kern="0" dirty="0" err="1"/>
              <a:t>lên</a:t>
            </a:r>
            <a:r>
              <a:rPr lang="en-US" sz="2000" b="0" kern="0" dirty="0"/>
              <a:t> </a:t>
            </a:r>
            <a:r>
              <a:rPr lang="en-US" sz="2000" b="0" kern="0" dirty="0" err="1"/>
              <a:t>được</a:t>
            </a:r>
            <a:r>
              <a:rPr lang="en-US" sz="2000" b="0" kern="0" dirty="0"/>
              <a:t> </a:t>
            </a:r>
            <a:r>
              <a:rPr lang="en-US" sz="2000" b="0" kern="0" dirty="0" err="1"/>
              <a:t>soát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cẩn</a:t>
            </a:r>
            <a:r>
              <a:rPr lang="en-US" sz="2000" b="0" kern="0" dirty="0"/>
              <a:t> </a:t>
            </a:r>
            <a:r>
              <a:rPr lang="en-US" sz="2000" b="0" kern="0" dirty="0" err="1"/>
              <a:t>thận</a:t>
            </a:r>
            <a:r>
              <a:rPr lang="en-US" sz="2000" b="0" kern="0" dirty="0"/>
              <a:t>, </a:t>
            </a:r>
            <a:r>
              <a:rPr lang="en-US" sz="2000" b="0" kern="0" dirty="0" err="1"/>
              <a:t>thuận</a:t>
            </a:r>
            <a:r>
              <a:rPr lang="en-US" sz="2000" b="0" kern="0" dirty="0"/>
              <a:t> </a:t>
            </a:r>
            <a:r>
              <a:rPr lang="en-US" sz="2000" b="0" kern="0" dirty="0" err="1"/>
              <a:t>tiện</a:t>
            </a:r>
            <a:r>
              <a:rPr lang="en-US" sz="2000" b="0" kern="0" dirty="0"/>
              <a:t> </a:t>
            </a:r>
            <a:r>
              <a:rPr lang="en-US" sz="2000" b="0" kern="0" dirty="0" err="1"/>
              <a:t>cho</a:t>
            </a:r>
            <a:r>
              <a:rPr lang="en-US" sz="2000" b="0" kern="0" dirty="0"/>
              <a:t> </a:t>
            </a:r>
            <a:r>
              <a:rPr lang="en-US" sz="2000" b="0" kern="0" dirty="0" err="1"/>
              <a:t>việc</a:t>
            </a:r>
            <a:r>
              <a:rPr lang="en-US" sz="2000" b="0" kern="0" dirty="0"/>
              <a:t> </a:t>
            </a:r>
            <a:r>
              <a:rPr lang="en-US" sz="2000" b="0" kern="0" dirty="0" err="1"/>
              <a:t>tiếp</a:t>
            </a:r>
            <a:r>
              <a:rPr lang="en-US" sz="2000" b="0" kern="0" dirty="0"/>
              <a:t> </a:t>
            </a:r>
            <a:r>
              <a:rPr lang="en-US" sz="2000" b="0" kern="0" dirty="0" err="1"/>
              <a:t>nhận</a:t>
            </a:r>
            <a:r>
              <a:rPr lang="en-US" sz="2000" b="0" kern="0" dirty="0"/>
              <a:t> </a:t>
            </a:r>
            <a:r>
              <a:rPr lang="en-US" sz="2000" b="0" kern="0" dirty="0" err="1"/>
              <a:t>mẫu</a:t>
            </a:r>
            <a:r>
              <a:rPr lang="en-US" sz="2000" b="0" kern="0" dirty="0"/>
              <a:t> </a:t>
            </a:r>
            <a:r>
              <a:rPr lang="en-US" sz="2000" b="0" kern="0" dirty="0" err="1"/>
              <a:t>và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endParaRPr lang="en-US" sz="2000" b="0" kern="0" dirty="0"/>
          </a:p>
          <a:p>
            <a:pPr fontAlgn="auto">
              <a:defRPr/>
            </a:pPr>
            <a:endParaRPr lang="vi-VN" sz="2000" kern="0" dirty="0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>
            <a:extLst>
              <a:ext uri="{FF2B5EF4-FFF2-40B4-BE49-F238E27FC236}">
                <a16:creationId xmlns:a16="http://schemas.microsoft.com/office/drawing/2014/main" id="{09659BFA-B4E0-D365-B9C1-30FE671E963A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1600200" y="381000"/>
            <a:ext cx="4800600" cy="7620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162D5A"/>
              </a:buClr>
              <a:buFont typeface="Droid Serif"/>
              <a:buNone/>
            </a:pPr>
            <a:r>
              <a:rPr lang="en-US" altLang="vi-VN" sz="2800" b="1" dirty="0">
                <a:solidFill>
                  <a:srgbClr val="162D5A"/>
                </a:solidFill>
                <a:latin typeface="Droid Serif"/>
                <a:ea typeface="Droid Serif"/>
                <a:cs typeface="Droid Serif"/>
                <a:sym typeface="Droid Serif"/>
              </a:rPr>
              <a:t>KHÓ KHĂN</a:t>
            </a:r>
            <a:endParaRPr lang="vi-VN" altLang="vi-VN" sz="2800" b="1" dirty="0">
              <a:solidFill>
                <a:srgbClr val="162D5A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07D0B8F9-3DEA-2923-31CC-002BBA739A02}"/>
              </a:ext>
            </a:extLst>
          </p:cNvPr>
          <p:cNvSpPr txBox="1">
            <a:spLocks/>
          </p:cNvSpPr>
          <p:nvPr/>
        </p:nvSpPr>
        <p:spPr>
          <a:xfrm>
            <a:off x="304800" y="1524000"/>
            <a:ext cx="77724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9pPr>
          </a:lstStyle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 err="1"/>
              <a:t>Hệ</a:t>
            </a:r>
            <a:r>
              <a:rPr lang="en-US" sz="2000" b="0" kern="0" dirty="0"/>
              <a:t> </a:t>
            </a:r>
            <a:r>
              <a:rPr lang="en-US" sz="2000" b="0" kern="0" dirty="0" err="1"/>
              <a:t>thống</a:t>
            </a:r>
            <a:r>
              <a:rPr lang="en-US" sz="2000" b="0" kern="0" dirty="0"/>
              <a:t> </a:t>
            </a:r>
            <a:r>
              <a:rPr lang="en-US" sz="2000" b="0" kern="0" dirty="0" err="1"/>
              <a:t>máy</a:t>
            </a:r>
            <a:r>
              <a:rPr lang="en-US" sz="2000" b="0" kern="0" dirty="0"/>
              <a:t> </a:t>
            </a:r>
            <a:r>
              <a:rPr lang="en-US" sz="2000" b="0" kern="0" dirty="0" err="1"/>
              <a:t>đóng</a:t>
            </a:r>
            <a:r>
              <a:rPr lang="en-US" sz="2000" b="0" kern="0" dirty="0"/>
              <a:t>,  1 </a:t>
            </a:r>
            <a:r>
              <a:rPr lang="en-US" sz="2000" b="0" kern="0" dirty="0" err="1"/>
              <a:t>mẻ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r>
              <a:rPr lang="en-US" sz="2000" b="0" kern="0" dirty="0"/>
              <a:t> </a:t>
            </a:r>
            <a:r>
              <a:rPr lang="en-US" sz="2000" b="0" kern="0" dirty="0" err="1"/>
              <a:t>gồm</a:t>
            </a:r>
            <a:r>
              <a:rPr lang="en-US" sz="2000" b="0" kern="0" dirty="0"/>
              <a:t> 94 </a:t>
            </a:r>
            <a:r>
              <a:rPr lang="en-US" sz="2000" b="0" kern="0" dirty="0" err="1"/>
              <a:t>mẫu</a:t>
            </a:r>
            <a:r>
              <a:rPr lang="en-US" sz="2000" b="0" kern="0" dirty="0"/>
              <a:t>, </a:t>
            </a:r>
            <a:r>
              <a:rPr lang="en-US" sz="2000" b="0" kern="0" dirty="0" err="1"/>
              <a:t>để</a:t>
            </a:r>
            <a:r>
              <a:rPr lang="en-US" sz="2000" b="0" kern="0" dirty="0"/>
              <a:t> </a:t>
            </a:r>
            <a:r>
              <a:rPr lang="en-US" sz="2000" b="0" kern="0" dirty="0" err="1"/>
              <a:t>tiết</a:t>
            </a:r>
            <a:r>
              <a:rPr lang="en-US" sz="2000" b="0" kern="0" dirty="0"/>
              <a:t> </a:t>
            </a:r>
            <a:r>
              <a:rPr lang="en-US" sz="2000" b="0" kern="0" dirty="0" err="1"/>
              <a:t>kiệm</a:t>
            </a:r>
            <a:r>
              <a:rPr lang="en-US" sz="2000" b="0" kern="0" dirty="0"/>
              <a:t> </a:t>
            </a:r>
            <a:r>
              <a:rPr lang="en-US" sz="2000" b="0" kern="0" dirty="0" err="1"/>
              <a:t>sinh</a:t>
            </a:r>
            <a:r>
              <a:rPr lang="en-US" sz="2000" b="0" kern="0" dirty="0"/>
              <a:t> </a:t>
            </a:r>
            <a:r>
              <a:rPr lang="en-US" sz="2000" b="0" kern="0" dirty="0" err="1"/>
              <a:t>phẩm</a:t>
            </a:r>
            <a:r>
              <a:rPr lang="en-US" sz="2000" b="0" kern="0" dirty="0"/>
              <a:t> </a:t>
            </a:r>
            <a:r>
              <a:rPr lang="en-US" sz="2000" b="0" kern="0" dirty="0" err="1"/>
              <a:t>và</a:t>
            </a:r>
            <a:r>
              <a:rPr lang="en-US" sz="2000" b="0" kern="0" dirty="0"/>
              <a:t> </a:t>
            </a:r>
            <a:r>
              <a:rPr lang="en-US" sz="2000" b="0" kern="0" dirty="0" err="1"/>
              <a:t>hóa</a:t>
            </a:r>
            <a:r>
              <a:rPr lang="en-US" sz="2000" b="0" kern="0" dirty="0"/>
              <a:t> </a:t>
            </a:r>
            <a:r>
              <a:rPr lang="en-US" sz="2000" b="0" kern="0" dirty="0" err="1"/>
              <a:t>chất</a:t>
            </a:r>
            <a:r>
              <a:rPr lang="en-US" sz="2000" b="0" kern="0" dirty="0"/>
              <a:t>, </a:t>
            </a:r>
            <a:r>
              <a:rPr lang="en-US" sz="2000" b="0" kern="0" dirty="0" err="1"/>
              <a:t>sẽ</a:t>
            </a:r>
            <a:r>
              <a:rPr lang="en-US" sz="2000" b="0" kern="0" dirty="0"/>
              <a:t> </a:t>
            </a:r>
            <a:r>
              <a:rPr lang="en-US" sz="2000" b="0" kern="0" dirty="0" err="1"/>
              <a:t>cần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đợi</a:t>
            </a:r>
            <a:r>
              <a:rPr lang="en-US" sz="2000" b="0" kern="0" dirty="0"/>
              <a:t> </a:t>
            </a:r>
            <a:r>
              <a:rPr lang="en-US" sz="2000" b="0" kern="0" dirty="0" err="1"/>
              <a:t>gom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đủ</a:t>
            </a:r>
            <a:r>
              <a:rPr lang="en-US" sz="2000" b="0" kern="0" dirty="0"/>
              <a:t> </a:t>
            </a:r>
            <a:r>
              <a:rPr lang="en-US" sz="2000" b="0" kern="0" dirty="0" err="1"/>
              <a:t>mẫu</a:t>
            </a:r>
            <a:r>
              <a:rPr lang="en-US" sz="2000" b="0" kern="0" dirty="0"/>
              <a:t> </a:t>
            </a:r>
            <a:r>
              <a:rPr lang="en-US" sz="2000" b="0" kern="0" dirty="0" err="1"/>
              <a:t>mới</a:t>
            </a:r>
            <a:r>
              <a:rPr lang="en-US" sz="2000" b="0" kern="0" dirty="0"/>
              <a:t> </a:t>
            </a:r>
            <a:r>
              <a:rPr lang="en-US" sz="2000" b="0" kern="0" dirty="0" err="1"/>
              <a:t>tiến</a:t>
            </a:r>
            <a:r>
              <a:rPr lang="en-US" sz="2000" b="0" kern="0" dirty="0"/>
              <a:t> </a:t>
            </a:r>
            <a:r>
              <a:rPr lang="en-US" sz="2000" b="0" kern="0" dirty="0" err="1"/>
              <a:t>hành</a:t>
            </a:r>
            <a:r>
              <a:rPr lang="en-US" sz="2000" b="0" kern="0" dirty="0"/>
              <a:t> 1 </a:t>
            </a:r>
            <a:r>
              <a:rPr lang="en-US" sz="2000" b="0" kern="0" dirty="0" err="1"/>
              <a:t>mẻ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r>
              <a:rPr lang="en-US" sz="2000" b="0" kern="0" dirty="0"/>
              <a:t>. </a:t>
            </a:r>
            <a:r>
              <a:rPr lang="en-US" sz="2000" b="0" kern="0" dirty="0" err="1"/>
              <a:t>Đôi</a:t>
            </a:r>
            <a:r>
              <a:rPr lang="en-US" sz="2000" b="0" kern="0" dirty="0"/>
              <a:t> </a:t>
            </a:r>
            <a:r>
              <a:rPr lang="en-US" sz="2000" b="0" kern="0" dirty="0" err="1"/>
              <a:t>khi</a:t>
            </a:r>
            <a:r>
              <a:rPr lang="en-US" sz="2000" b="0" kern="0" dirty="0"/>
              <a:t> </a:t>
            </a:r>
            <a:r>
              <a:rPr lang="en-US" sz="2000" b="0" kern="0" dirty="0" err="1"/>
              <a:t>phải</a:t>
            </a:r>
            <a:r>
              <a:rPr lang="en-US" sz="2000" b="0" kern="0" dirty="0"/>
              <a:t> </a:t>
            </a:r>
            <a:r>
              <a:rPr lang="en-US" sz="2000" b="0" kern="0" dirty="0" err="1"/>
              <a:t>kéo</a:t>
            </a:r>
            <a:r>
              <a:rPr lang="en-US" sz="2000" b="0" kern="0" dirty="0"/>
              <a:t> </a:t>
            </a:r>
            <a:r>
              <a:rPr lang="en-US" sz="2000" b="0" kern="0" dirty="0" err="1"/>
              <a:t>dài</a:t>
            </a:r>
            <a:r>
              <a:rPr lang="en-US" sz="2000" b="0" kern="0" dirty="0"/>
              <a:t> </a:t>
            </a:r>
            <a:r>
              <a:rPr lang="en-US" sz="2000" b="0" kern="0" dirty="0" err="1"/>
              <a:t>thời</a:t>
            </a:r>
            <a:r>
              <a:rPr lang="en-US" sz="2000" b="0" kern="0" dirty="0"/>
              <a:t> </a:t>
            </a:r>
            <a:r>
              <a:rPr lang="en-US" sz="2000" b="0" kern="0" dirty="0" err="1"/>
              <a:t>gian</a:t>
            </a:r>
            <a:r>
              <a:rPr lang="en-US" sz="2000" b="0" kern="0" dirty="0"/>
              <a:t> </a:t>
            </a:r>
            <a:r>
              <a:rPr lang="en-US" sz="2000" b="0" kern="0" dirty="0" err="1"/>
              <a:t>chờ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endParaRPr lang="en-US" sz="20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en-US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/>
              <a:t>Quy </a:t>
            </a:r>
            <a:r>
              <a:rPr lang="en-US" sz="2000" b="0" kern="0" dirty="0" err="1"/>
              <a:t>trình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nghiệp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định</a:t>
            </a:r>
            <a:r>
              <a:rPr lang="en-US" sz="2000" b="0" kern="0" dirty="0"/>
              <a:t> type HPV </a:t>
            </a:r>
            <a:r>
              <a:rPr lang="en-US" sz="2000" b="0" kern="0" dirty="0" err="1"/>
              <a:t>rất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nghiêm</a:t>
            </a:r>
            <a:r>
              <a:rPr lang="en-US" sz="2000" b="0" kern="0" dirty="0"/>
              <a:t> </a:t>
            </a:r>
            <a:r>
              <a:rPr lang="en-US" sz="2000" b="0" kern="0" dirty="0" err="1"/>
              <a:t>ngặt</a:t>
            </a:r>
            <a:r>
              <a:rPr lang="en-US" sz="2000" b="0" kern="0" dirty="0"/>
              <a:t>, </a:t>
            </a:r>
            <a:r>
              <a:rPr lang="en-US" sz="2000" b="0" kern="0" dirty="0" err="1"/>
              <a:t>chỉ</a:t>
            </a:r>
            <a:r>
              <a:rPr lang="en-US" sz="2000" b="0" kern="0" dirty="0"/>
              <a:t> </a:t>
            </a:r>
            <a:r>
              <a:rPr lang="en-US" sz="2000" b="0" kern="0" dirty="0" err="1"/>
              <a:t>cần</a:t>
            </a:r>
            <a:r>
              <a:rPr lang="en-US" sz="2000" b="0" kern="0" dirty="0"/>
              <a:t> </a:t>
            </a:r>
            <a:r>
              <a:rPr lang="en-US" sz="2000" b="0" kern="0" dirty="0" err="1"/>
              <a:t>sai</a:t>
            </a:r>
            <a:r>
              <a:rPr lang="en-US" sz="2000" b="0" kern="0" dirty="0"/>
              <a:t> </a:t>
            </a:r>
            <a:r>
              <a:rPr lang="en-US" sz="2000" b="0" kern="0" dirty="0" err="1"/>
              <a:t>sót</a:t>
            </a:r>
            <a:r>
              <a:rPr lang="en-US" sz="2000" b="0" kern="0" dirty="0"/>
              <a:t> </a:t>
            </a:r>
            <a:r>
              <a:rPr lang="en-US" sz="2000" b="0" kern="0" dirty="0" err="1"/>
              <a:t>nhỏ</a:t>
            </a:r>
            <a:r>
              <a:rPr lang="en-US" sz="2000" b="0" kern="0" dirty="0"/>
              <a:t> </a:t>
            </a:r>
            <a:r>
              <a:rPr lang="en-US" sz="2000" b="0" kern="0" dirty="0" err="1"/>
              <a:t>dẫn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đến</a:t>
            </a:r>
            <a:r>
              <a:rPr lang="en-US" sz="2000" b="0" kern="0" dirty="0"/>
              <a:t> </a:t>
            </a:r>
            <a:r>
              <a:rPr lang="en-US" sz="2000" b="0" kern="0" dirty="0" err="1"/>
              <a:t>phải</a:t>
            </a:r>
            <a:r>
              <a:rPr lang="en-US" sz="2000" b="0" kern="0" dirty="0"/>
              <a:t> </a:t>
            </a:r>
            <a:r>
              <a:rPr lang="en-US" sz="2000" b="0" kern="0" dirty="0" err="1"/>
              <a:t>hủy</a:t>
            </a:r>
            <a:r>
              <a:rPr lang="en-US" sz="2000" b="0" kern="0" dirty="0"/>
              <a:t> </a:t>
            </a:r>
            <a:r>
              <a:rPr lang="en-US" sz="2000" b="0" kern="0" dirty="0" err="1"/>
              <a:t>cả</a:t>
            </a:r>
            <a:r>
              <a:rPr lang="en-US" sz="2000" b="0" kern="0" dirty="0"/>
              <a:t> </a:t>
            </a:r>
            <a:r>
              <a:rPr lang="en-US" sz="2000" b="0" kern="0" dirty="0" err="1"/>
              <a:t>mẻ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r>
              <a:rPr lang="en-US" sz="2000" b="0" kern="0" dirty="0"/>
              <a:t> </a:t>
            </a:r>
            <a:r>
              <a:rPr lang="en-US" sz="2000" b="0" kern="0" dirty="0" err="1"/>
              <a:t>gây</a:t>
            </a:r>
            <a:r>
              <a:rPr lang="en-US" sz="2000" b="0" kern="0" dirty="0"/>
              <a:t> </a:t>
            </a:r>
            <a:r>
              <a:rPr lang="en-US" sz="2000" b="0" kern="0" dirty="0" err="1"/>
              <a:t>lãng</a:t>
            </a:r>
            <a:r>
              <a:rPr lang="en-US" sz="2000" b="0" kern="0" dirty="0"/>
              <a:t> </a:t>
            </a:r>
            <a:r>
              <a:rPr lang="en-US" sz="2000" b="0" kern="0" dirty="0" err="1"/>
              <a:t>phí</a:t>
            </a:r>
            <a:r>
              <a:rPr lang="en-US" sz="2000" b="0" kern="0" dirty="0"/>
              <a:t> </a:t>
            </a:r>
            <a:r>
              <a:rPr lang="en-US" sz="2000" b="0" kern="0" dirty="0" err="1"/>
              <a:t>vật</a:t>
            </a:r>
            <a:r>
              <a:rPr lang="en-US" sz="2000" b="0" kern="0" dirty="0"/>
              <a:t> </a:t>
            </a:r>
            <a:r>
              <a:rPr lang="en-US" sz="2000" b="0" kern="0" dirty="0" err="1"/>
              <a:t>tư</a:t>
            </a:r>
            <a:r>
              <a:rPr lang="en-US" sz="2000" b="0" kern="0" dirty="0"/>
              <a:t>, </a:t>
            </a:r>
            <a:r>
              <a:rPr lang="en-US" sz="2000" b="0" kern="0" dirty="0" err="1"/>
              <a:t>hóa</a:t>
            </a:r>
            <a:r>
              <a:rPr lang="en-US" sz="2000" b="0" kern="0" dirty="0"/>
              <a:t> </a:t>
            </a:r>
            <a:r>
              <a:rPr lang="en-US" sz="2000" b="0" kern="0" dirty="0" err="1"/>
              <a:t>chất</a:t>
            </a:r>
            <a:r>
              <a:rPr lang="en-US" sz="2000" b="0" kern="0" dirty="0"/>
              <a:t>.</a:t>
            </a:r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en-US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 err="1"/>
              <a:t>Hệ</a:t>
            </a:r>
            <a:r>
              <a:rPr lang="en-US" sz="2000" b="0" kern="0" dirty="0"/>
              <a:t> </a:t>
            </a:r>
            <a:r>
              <a:rPr lang="en-US" sz="2000" b="0" kern="0" dirty="0" err="1"/>
              <a:t>thống</a:t>
            </a:r>
            <a:r>
              <a:rPr lang="en-US" sz="2000" b="0" kern="0" dirty="0"/>
              <a:t> </a:t>
            </a:r>
            <a:r>
              <a:rPr lang="en-US" sz="2000" b="0" kern="0" dirty="0" err="1"/>
              <a:t>máy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r>
              <a:rPr lang="en-US" sz="2000" b="0" kern="0" dirty="0"/>
              <a:t> </a:t>
            </a:r>
            <a:r>
              <a:rPr lang="en-US" sz="2000" b="0" kern="0" dirty="0" err="1"/>
              <a:t>chưa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đồng</a:t>
            </a:r>
            <a:r>
              <a:rPr lang="en-US" sz="2000" b="0" kern="0" dirty="0"/>
              <a:t> </a:t>
            </a:r>
            <a:r>
              <a:rPr lang="en-US" sz="2000" b="0" kern="0" dirty="0" err="1"/>
              <a:t>bộ</a:t>
            </a:r>
            <a:r>
              <a:rPr lang="en-US" sz="2000" b="0" kern="0" dirty="0"/>
              <a:t> </a:t>
            </a:r>
            <a:r>
              <a:rPr lang="en-US" sz="2000" b="0" kern="0" dirty="0" err="1"/>
              <a:t>với</a:t>
            </a:r>
            <a:r>
              <a:rPr lang="en-US" sz="2000" b="0" kern="0" dirty="0"/>
              <a:t> </a:t>
            </a:r>
            <a:r>
              <a:rPr lang="en-US" sz="2000" b="0" kern="0" dirty="0" err="1"/>
              <a:t>hệ</a:t>
            </a:r>
            <a:r>
              <a:rPr lang="en-US" sz="2000" b="0" kern="0" dirty="0"/>
              <a:t> </a:t>
            </a:r>
            <a:r>
              <a:rPr lang="en-US" sz="2000" b="0" kern="0" dirty="0" err="1"/>
              <a:t>thống</a:t>
            </a:r>
            <a:r>
              <a:rPr lang="en-US" sz="2000" b="0" kern="0" dirty="0"/>
              <a:t> </a:t>
            </a:r>
            <a:r>
              <a:rPr lang="en-US" sz="2000" b="0" kern="0" dirty="0" err="1"/>
              <a:t>phần</a:t>
            </a:r>
            <a:r>
              <a:rPr lang="en-US" sz="2000" b="0" kern="0" dirty="0"/>
              <a:t> </a:t>
            </a:r>
            <a:r>
              <a:rPr lang="en-US" sz="2000" b="0" kern="0" dirty="0" err="1"/>
              <a:t>mềm</a:t>
            </a:r>
            <a:r>
              <a:rPr lang="en-US" sz="2000" b="0" kern="0" dirty="0"/>
              <a:t> </a:t>
            </a:r>
            <a:r>
              <a:rPr lang="en-US" sz="2000" b="0" kern="0" dirty="0" err="1"/>
              <a:t>của</a:t>
            </a:r>
            <a:r>
              <a:rPr lang="en-US" sz="2000" b="0" kern="0" dirty="0"/>
              <a:t> </a:t>
            </a:r>
            <a:r>
              <a:rPr lang="en-US" sz="2000" b="0" kern="0" dirty="0" err="1"/>
              <a:t>Dự</a:t>
            </a:r>
            <a:r>
              <a:rPr lang="en-US" sz="2000" b="0" kern="0" dirty="0"/>
              <a:t> </a:t>
            </a:r>
            <a:r>
              <a:rPr lang="en-US" sz="2000" b="0" kern="0" dirty="0" err="1"/>
              <a:t>án</a:t>
            </a:r>
            <a:r>
              <a:rPr lang="en-US" sz="2000" b="0" kern="0" dirty="0"/>
              <a:t> </a:t>
            </a:r>
            <a:r>
              <a:rPr lang="en-US" sz="2000" b="0" kern="0" dirty="0" err="1"/>
              <a:t>nên</a:t>
            </a:r>
            <a:r>
              <a:rPr lang="en-US" sz="2000" b="0" kern="0" dirty="0"/>
              <a:t> </a:t>
            </a:r>
            <a:r>
              <a:rPr lang="en-US" sz="2000" b="0" kern="0" dirty="0" err="1"/>
              <a:t>phải</a:t>
            </a:r>
            <a:r>
              <a:rPr lang="en-US" sz="2000" b="0" kern="0" dirty="0"/>
              <a:t> </a:t>
            </a:r>
            <a:r>
              <a:rPr lang="en-US" sz="2000" b="0" kern="0" dirty="0" err="1"/>
              <a:t>nhập</a:t>
            </a:r>
            <a:r>
              <a:rPr lang="en-US" sz="2000" b="0" kern="0" dirty="0"/>
              <a:t> </a:t>
            </a:r>
            <a:r>
              <a:rPr lang="en-US" sz="2000" b="0" kern="0" dirty="0" err="1"/>
              <a:t>từng</a:t>
            </a:r>
            <a:r>
              <a:rPr lang="en-US" sz="2000" b="0" kern="0" dirty="0"/>
              <a:t> </a:t>
            </a:r>
            <a:r>
              <a:rPr lang="en-US" sz="2000" b="0" kern="0" dirty="0" err="1"/>
              <a:t>kết</a:t>
            </a:r>
            <a:r>
              <a:rPr lang="en-US" sz="2000" b="0" kern="0" dirty="0"/>
              <a:t> </a:t>
            </a:r>
            <a:r>
              <a:rPr lang="en-US" sz="2000" b="0" kern="0" dirty="0" err="1"/>
              <a:t>quả</a:t>
            </a:r>
            <a:r>
              <a:rPr lang="en-US" sz="2000" b="0" kern="0" dirty="0"/>
              <a:t> </a:t>
            </a:r>
            <a:r>
              <a:rPr lang="en-US" sz="2000" b="0" kern="0" dirty="0" err="1"/>
              <a:t>bằng</a:t>
            </a:r>
            <a:r>
              <a:rPr lang="en-US" sz="2000" b="0" kern="0" dirty="0"/>
              <a:t> </a:t>
            </a:r>
            <a:r>
              <a:rPr lang="en-US" sz="2000" b="0" kern="0" dirty="0" err="1"/>
              <a:t>tay</a:t>
            </a:r>
            <a:r>
              <a:rPr lang="en-US" sz="2000" b="0" kern="0" dirty="0"/>
              <a:t> </a:t>
            </a:r>
            <a:r>
              <a:rPr lang="en-US" sz="2000" b="0" kern="0" dirty="0" err="1"/>
              <a:t>lên</a:t>
            </a:r>
            <a:r>
              <a:rPr lang="en-US" sz="2000" b="0" kern="0" dirty="0"/>
              <a:t> </a:t>
            </a:r>
            <a:r>
              <a:rPr lang="en-US" sz="2000" b="0" kern="0" dirty="0" err="1"/>
              <a:t>phần</a:t>
            </a:r>
            <a:r>
              <a:rPr lang="en-US" sz="2000" b="0" kern="0" dirty="0"/>
              <a:t> </a:t>
            </a:r>
            <a:r>
              <a:rPr lang="en-US" sz="2000" b="0" kern="0" dirty="0" err="1"/>
              <a:t>mềm</a:t>
            </a:r>
            <a:endParaRPr lang="en-US" sz="20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en-US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 err="1"/>
              <a:t>Kết</a:t>
            </a:r>
            <a:r>
              <a:rPr lang="en-US" sz="2000" b="0" kern="0" dirty="0"/>
              <a:t> </a:t>
            </a:r>
            <a:r>
              <a:rPr lang="en-US" sz="2000" b="0" kern="0" dirty="0" err="1"/>
              <a:t>quả</a:t>
            </a:r>
            <a:r>
              <a:rPr lang="en-US" sz="2000" b="0" kern="0" dirty="0"/>
              <a:t> </a:t>
            </a:r>
            <a:r>
              <a:rPr lang="en-US" sz="2000" b="0" kern="0" dirty="0" err="1"/>
              <a:t>khi</a:t>
            </a:r>
            <a:r>
              <a:rPr lang="en-US" sz="2000" b="0" kern="0" dirty="0"/>
              <a:t> </a:t>
            </a:r>
            <a:r>
              <a:rPr lang="en-US" sz="2000" b="0" kern="0" dirty="0" err="1"/>
              <a:t>chuyển</a:t>
            </a:r>
            <a:r>
              <a:rPr lang="en-US" sz="2000" b="0" kern="0" dirty="0"/>
              <a:t> </a:t>
            </a:r>
            <a:r>
              <a:rPr lang="en-US" sz="2000" b="0" kern="0" dirty="0" err="1"/>
              <a:t>lên</a:t>
            </a:r>
            <a:r>
              <a:rPr lang="en-US" sz="2000" b="0" kern="0" dirty="0"/>
              <a:t> </a:t>
            </a:r>
            <a:r>
              <a:rPr lang="en-US" sz="2000" b="0" kern="0" dirty="0" err="1"/>
              <a:t>phần</a:t>
            </a:r>
            <a:r>
              <a:rPr lang="en-US" sz="2000" b="0" kern="0" dirty="0"/>
              <a:t> </a:t>
            </a:r>
            <a:r>
              <a:rPr lang="en-US" sz="2000" b="0" kern="0" dirty="0" err="1"/>
              <a:t>mềm</a:t>
            </a:r>
            <a:r>
              <a:rPr lang="en-US" sz="2000" b="0" kern="0" dirty="0"/>
              <a:t> </a:t>
            </a:r>
            <a:r>
              <a:rPr lang="en-US" sz="2000" b="0" kern="0" dirty="0" err="1"/>
              <a:t>không</a:t>
            </a:r>
            <a:r>
              <a:rPr lang="en-US" sz="2000" b="0" kern="0" dirty="0"/>
              <a:t> </a:t>
            </a:r>
            <a:r>
              <a:rPr lang="en-US" sz="2000" b="0" kern="0" dirty="0" err="1"/>
              <a:t>cho</a:t>
            </a:r>
            <a:r>
              <a:rPr lang="en-US" sz="2000" b="0" kern="0" dirty="0"/>
              <a:t> </a:t>
            </a:r>
            <a:r>
              <a:rPr lang="en-US" sz="2000" b="0" kern="0" dirty="0" err="1"/>
              <a:t>khoảng</a:t>
            </a:r>
            <a:r>
              <a:rPr lang="en-US" sz="2000" b="0" kern="0" dirty="0"/>
              <a:t> </a:t>
            </a:r>
            <a:r>
              <a:rPr lang="en-US" sz="2000" b="0" kern="0" dirty="0" err="1"/>
              <a:t>thời</a:t>
            </a:r>
            <a:r>
              <a:rPr lang="en-US" sz="2000" b="0" kern="0" dirty="0"/>
              <a:t> </a:t>
            </a:r>
            <a:r>
              <a:rPr lang="en-US" sz="2000" b="0" kern="0" dirty="0" err="1"/>
              <a:t>gian</a:t>
            </a:r>
            <a:r>
              <a:rPr lang="en-US" sz="2000" b="0" kern="0" dirty="0"/>
              <a:t> </a:t>
            </a:r>
            <a:r>
              <a:rPr lang="en-US" sz="2000" b="0" kern="0" dirty="0" err="1"/>
              <a:t>chỉnh</a:t>
            </a:r>
            <a:r>
              <a:rPr lang="en-US" sz="2000" b="0" kern="0" dirty="0"/>
              <a:t> </a:t>
            </a:r>
            <a:r>
              <a:rPr lang="en-US" sz="2000" b="0" kern="0" dirty="0" err="1"/>
              <a:t>sửa</a:t>
            </a:r>
            <a:r>
              <a:rPr lang="en-US" sz="2000" b="0" kern="0" dirty="0"/>
              <a:t> </a:t>
            </a:r>
            <a:r>
              <a:rPr lang="en-US" sz="2000" b="0" kern="0" dirty="0" err="1"/>
              <a:t>dẫn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đến</a:t>
            </a:r>
            <a:r>
              <a:rPr lang="en-US" sz="2000" b="0" kern="0" dirty="0"/>
              <a:t> </a:t>
            </a:r>
            <a:r>
              <a:rPr lang="en-US" sz="2000" b="0" kern="0" dirty="0" err="1"/>
              <a:t>sai</a:t>
            </a:r>
            <a:r>
              <a:rPr lang="en-US" sz="2000" b="0" kern="0" dirty="0"/>
              <a:t> </a:t>
            </a:r>
            <a:r>
              <a:rPr lang="en-US" sz="2000" b="0" kern="0" dirty="0" err="1"/>
              <a:t>xót</a:t>
            </a:r>
            <a:r>
              <a:rPr lang="en-US" sz="2000" b="0" kern="0" dirty="0"/>
              <a:t> </a:t>
            </a:r>
            <a:r>
              <a:rPr lang="en-US" sz="2000" b="0" kern="0" dirty="0" err="1"/>
              <a:t>phải</a:t>
            </a:r>
            <a:r>
              <a:rPr lang="en-US" sz="2000" b="0" kern="0" dirty="0"/>
              <a:t> </a:t>
            </a:r>
            <a:r>
              <a:rPr lang="en-US" sz="2000" b="0" kern="0" dirty="0" err="1"/>
              <a:t>cần</a:t>
            </a:r>
            <a:r>
              <a:rPr lang="en-US" sz="2000" b="0" kern="0" dirty="0"/>
              <a:t> IT </a:t>
            </a:r>
            <a:r>
              <a:rPr lang="en-US" sz="2000" b="0" kern="0" dirty="0" err="1"/>
              <a:t>hỗ</a:t>
            </a:r>
            <a:r>
              <a:rPr lang="en-US" sz="2000" b="0" kern="0" dirty="0"/>
              <a:t> </a:t>
            </a:r>
            <a:r>
              <a:rPr lang="en-US" sz="2000" b="0" kern="0" dirty="0" err="1"/>
              <a:t>trợ</a:t>
            </a:r>
            <a:endParaRPr lang="en-US" sz="20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endParaRPr lang="en-US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 err="1"/>
              <a:t>Thời</a:t>
            </a:r>
            <a:r>
              <a:rPr lang="en-US" sz="2000" b="0" kern="0" dirty="0"/>
              <a:t> </a:t>
            </a:r>
            <a:r>
              <a:rPr lang="en-US" sz="2000" b="0" kern="0" dirty="0" err="1"/>
              <a:t>gian</a:t>
            </a:r>
            <a:r>
              <a:rPr lang="en-US" sz="2000" b="0" kern="0" dirty="0"/>
              <a:t> </a:t>
            </a:r>
            <a:r>
              <a:rPr lang="en-US" sz="2000" b="0" kern="0" dirty="0" err="1"/>
              <a:t>thực</a:t>
            </a:r>
            <a:r>
              <a:rPr lang="en-US" sz="2000" b="0" kern="0" dirty="0"/>
              <a:t> </a:t>
            </a:r>
            <a:r>
              <a:rPr lang="en-US" sz="2000" b="0" kern="0" dirty="0" err="1"/>
              <a:t>hiện</a:t>
            </a:r>
            <a:r>
              <a:rPr lang="en-US" sz="2000" b="0" kern="0" dirty="0"/>
              <a:t> </a:t>
            </a:r>
            <a:r>
              <a:rPr lang="en-US" sz="2000" b="0" kern="0" dirty="0" err="1"/>
              <a:t>dự</a:t>
            </a:r>
            <a:r>
              <a:rPr lang="en-US" sz="2000" b="0" kern="0" dirty="0"/>
              <a:t> </a:t>
            </a:r>
            <a:r>
              <a:rPr lang="en-US" sz="2000" b="0" kern="0" dirty="0" err="1"/>
              <a:t>án</a:t>
            </a:r>
            <a:r>
              <a:rPr lang="en-US" sz="2000" b="0" kern="0" dirty="0"/>
              <a:t> </a:t>
            </a:r>
            <a:r>
              <a:rPr lang="en-US" sz="2000" b="0" kern="0" dirty="0" err="1"/>
              <a:t>ít</a:t>
            </a:r>
            <a:r>
              <a:rPr lang="en-US" sz="2000" b="0" kern="0" dirty="0"/>
              <a:t>, </a:t>
            </a:r>
            <a:r>
              <a:rPr lang="en-US" sz="2000" b="0" kern="0" dirty="0" err="1"/>
              <a:t>chưa</a:t>
            </a:r>
            <a:r>
              <a:rPr lang="en-US" sz="2000" b="0" kern="0" dirty="0"/>
              <a:t> </a:t>
            </a:r>
            <a:r>
              <a:rPr lang="en-US" sz="2000" b="0" kern="0" dirty="0" err="1"/>
              <a:t>triển</a:t>
            </a:r>
            <a:r>
              <a:rPr lang="en-US" sz="2000" b="0" kern="0" dirty="0"/>
              <a:t> </a:t>
            </a:r>
            <a:r>
              <a:rPr lang="en-US" sz="2000" b="0" kern="0" dirty="0" err="1"/>
              <a:t>khai</a:t>
            </a:r>
            <a:r>
              <a:rPr lang="en-US" sz="2000" b="0" kern="0" dirty="0"/>
              <a:t> </a:t>
            </a:r>
            <a:r>
              <a:rPr lang="en-US" sz="2000" b="0" kern="0" dirty="0" err="1"/>
              <a:t>được</a:t>
            </a:r>
            <a:r>
              <a:rPr lang="en-US" sz="2000" b="0" kern="0" dirty="0"/>
              <a:t> </a:t>
            </a:r>
            <a:r>
              <a:rPr lang="en-US" sz="2000" b="0" kern="0" dirty="0" err="1"/>
              <a:t>rộng</a:t>
            </a:r>
            <a:r>
              <a:rPr lang="en-US" sz="2000" b="0" kern="0" dirty="0"/>
              <a:t> </a:t>
            </a:r>
            <a:r>
              <a:rPr lang="en-US" sz="2000" b="0" kern="0" dirty="0" err="1"/>
              <a:t>trên</a:t>
            </a:r>
            <a:r>
              <a:rPr lang="en-US" sz="2000" b="0" kern="0" dirty="0"/>
              <a:t> </a:t>
            </a:r>
            <a:r>
              <a:rPr lang="en-US" sz="2000" b="0" kern="0" dirty="0" err="1"/>
              <a:t>toàn</a:t>
            </a:r>
            <a:r>
              <a:rPr lang="en-US" sz="2000" b="0" kern="0" dirty="0"/>
              <a:t> TP </a:t>
            </a:r>
            <a:r>
              <a:rPr lang="en-US" sz="2000" b="0" kern="0" dirty="0" err="1"/>
              <a:t>gây</a:t>
            </a:r>
            <a:r>
              <a:rPr lang="en-US" sz="2000" b="0" kern="0" dirty="0"/>
              <a:t> </a:t>
            </a:r>
            <a:r>
              <a:rPr lang="en-US" sz="2000" b="0" kern="0" dirty="0" err="1"/>
              <a:t>lãng</a:t>
            </a:r>
            <a:r>
              <a:rPr lang="en-US" sz="2000" b="0" kern="0" dirty="0"/>
              <a:t> </a:t>
            </a:r>
            <a:r>
              <a:rPr lang="en-US" sz="2000" b="0" kern="0" dirty="0" err="1"/>
              <a:t>phí</a:t>
            </a:r>
            <a:r>
              <a:rPr lang="en-US" sz="2000" b="0" kern="0" dirty="0"/>
              <a:t> </a:t>
            </a:r>
            <a:r>
              <a:rPr lang="en-US" sz="2000" b="0" kern="0" dirty="0" err="1"/>
              <a:t>nguồn</a:t>
            </a:r>
            <a:r>
              <a:rPr lang="en-US" sz="2000" b="0" kern="0" dirty="0"/>
              <a:t> </a:t>
            </a:r>
            <a:r>
              <a:rPr lang="en-US" sz="2000" b="0" kern="0" dirty="0" err="1"/>
              <a:t>lực</a:t>
            </a:r>
            <a:endParaRPr lang="en-US" sz="2000" b="0" kern="0" dirty="0"/>
          </a:p>
          <a:p>
            <a:pPr fontAlgn="auto">
              <a:defRPr/>
            </a:pPr>
            <a:endParaRPr lang="en-US" sz="900" b="0" kern="0" dirty="0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>
            <a:extLst>
              <a:ext uri="{FF2B5EF4-FFF2-40B4-BE49-F238E27FC236}">
                <a16:creationId xmlns:a16="http://schemas.microsoft.com/office/drawing/2014/main" id="{277EC648-836E-A417-E8D2-09E16F7C13B7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1676400" y="304800"/>
            <a:ext cx="5562600" cy="838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162D5A"/>
              </a:buClr>
              <a:buFont typeface="Droid Serif"/>
              <a:buNone/>
            </a:pPr>
            <a:r>
              <a:rPr lang="en-US" altLang="vi-VN" sz="2800" b="1">
                <a:solidFill>
                  <a:srgbClr val="162D5A"/>
                </a:solidFill>
                <a:latin typeface="Droid Serif"/>
                <a:ea typeface="Droid Serif"/>
                <a:cs typeface="Droid Serif"/>
                <a:sym typeface="Droid Serif"/>
              </a:rPr>
              <a:t>KẾT LUẬN VÀ ĐỀ NGHỊ</a:t>
            </a:r>
            <a:endParaRPr lang="vi-VN" altLang="vi-VN" sz="2800" b="1">
              <a:solidFill>
                <a:srgbClr val="162D5A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1160EFFB-D42C-35DC-17C4-F9780012D53D}"/>
              </a:ext>
            </a:extLst>
          </p:cNvPr>
          <p:cNvSpPr txBox="1">
            <a:spLocks/>
          </p:cNvSpPr>
          <p:nvPr/>
        </p:nvSpPr>
        <p:spPr>
          <a:xfrm>
            <a:off x="457200" y="1524000"/>
            <a:ext cx="7467600" cy="429895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roid Serif"/>
              <a:buNone/>
              <a:defRPr sz="2400" b="1" i="0" u="none" strike="noStrike" cap="none">
                <a:solidFill>
                  <a:schemeClr val="dk1"/>
                </a:solidFill>
                <a:latin typeface="Droid Serif"/>
                <a:ea typeface="Droid Serif"/>
                <a:cs typeface="Droid Serif"/>
                <a:sym typeface="Droid Serif"/>
              </a:defRPr>
            </a:lvl9pPr>
          </a:lstStyle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 err="1"/>
              <a:t>Năng</a:t>
            </a:r>
            <a:r>
              <a:rPr lang="en-US" sz="2000" b="0" kern="0" dirty="0"/>
              <a:t> </a:t>
            </a:r>
            <a:r>
              <a:rPr lang="en-US" sz="2000" b="0" kern="0" dirty="0" err="1"/>
              <a:t>lực</a:t>
            </a:r>
            <a:r>
              <a:rPr lang="en-US" sz="2000" b="0" kern="0" dirty="0"/>
              <a:t>, </a:t>
            </a:r>
            <a:r>
              <a:rPr lang="en-US" sz="2000" b="0" kern="0" dirty="0" err="1"/>
              <a:t>cơ</a:t>
            </a:r>
            <a:r>
              <a:rPr lang="en-US" sz="2000" b="0" kern="0" dirty="0"/>
              <a:t> </a:t>
            </a:r>
            <a:r>
              <a:rPr lang="en-US" sz="2000" b="0" kern="0" dirty="0" err="1"/>
              <a:t>sở</a:t>
            </a:r>
            <a:r>
              <a:rPr lang="en-US" sz="2000" b="0" kern="0" dirty="0"/>
              <a:t> </a:t>
            </a:r>
            <a:r>
              <a:rPr lang="en-US" sz="2000" b="0" kern="0" dirty="0" err="1"/>
              <a:t>vật</a:t>
            </a:r>
            <a:r>
              <a:rPr lang="en-US" sz="2000" b="0" kern="0" dirty="0"/>
              <a:t> </a:t>
            </a:r>
            <a:r>
              <a:rPr lang="en-US" sz="2000" b="0" kern="0" dirty="0" err="1"/>
              <a:t>chất</a:t>
            </a:r>
            <a:r>
              <a:rPr lang="en-US" sz="2000" b="0" kern="0" dirty="0"/>
              <a:t> </a:t>
            </a:r>
            <a:r>
              <a:rPr lang="en-US" sz="2000" b="0" kern="0" dirty="0" err="1"/>
              <a:t>của</a:t>
            </a:r>
            <a:r>
              <a:rPr lang="en-US" sz="2000" b="0" kern="0" dirty="0"/>
              <a:t> </a:t>
            </a:r>
            <a:r>
              <a:rPr lang="en-US" sz="2000" b="0" kern="0" dirty="0" err="1"/>
              <a:t>khoa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r>
              <a:rPr lang="en-US" sz="2000" b="0" kern="0" dirty="0"/>
              <a:t> </a:t>
            </a:r>
            <a:r>
              <a:rPr lang="en-US" sz="2000" b="0" kern="0" dirty="0" err="1"/>
              <a:t>hoàn</a:t>
            </a:r>
            <a:r>
              <a:rPr lang="en-US" sz="2000" b="0" kern="0" dirty="0"/>
              <a:t> </a:t>
            </a:r>
            <a:r>
              <a:rPr lang="en-US" sz="2000" b="0" kern="0" dirty="0" err="1"/>
              <a:t>toàn</a:t>
            </a:r>
            <a:r>
              <a:rPr lang="en-US" sz="2000" b="0" kern="0" dirty="0"/>
              <a:t> </a:t>
            </a:r>
            <a:r>
              <a:rPr lang="en-US" sz="2000" b="0" kern="0" dirty="0" err="1"/>
              <a:t>đáp</a:t>
            </a:r>
            <a:r>
              <a:rPr lang="en-US" sz="2000" b="0" kern="0" dirty="0"/>
              <a:t> </a:t>
            </a:r>
            <a:r>
              <a:rPr lang="en-US" sz="2000" b="0" kern="0" dirty="0" err="1"/>
              <a:t>ứng</a:t>
            </a:r>
            <a:r>
              <a:rPr lang="en-US" sz="2000" b="0" kern="0" dirty="0"/>
              <a:t> </a:t>
            </a:r>
            <a:r>
              <a:rPr lang="en-US" sz="2000" b="0" kern="0" dirty="0" err="1"/>
              <a:t>yêu</a:t>
            </a:r>
            <a:r>
              <a:rPr lang="en-US" sz="2000" b="0" kern="0" dirty="0"/>
              <a:t> </a:t>
            </a:r>
            <a:r>
              <a:rPr lang="en-US" sz="2000" b="0" kern="0" dirty="0" err="1"/>
              <a:t>cầu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để</a:t>
            </a:r>
            <a:r>
              <a:rPr lang="en-US" sz="2000" b="0" kern="0" dirty="0"/>
              <a:t> </a:t>
            </a:r>
            <a:r>
              <a:rPr lang="en-US" sz="2000" b="0" kern="0" dirty="0" err="1"/>
              <a:t>vận</a:t>
            </a:r>
            <a:r>
              <a:rPr lang="en-US" sz="2000" b="0" kern="0" dirty="0"/>
              <a:t> </a:t>
            </a:r>
            <a:r>
              <a:rPr lang="en-US" sz="2000" b="0" kern="0" dirty="0" err="1"/>
              <a:t>hành</a:t>
            </a:r>
            <a:r>
              <a:rPr lang="en-US" sz="2000" b="0" kern="0" dirty="0"/>
              <a:t> </a:t>
            </a:r>
            <a:r>
              <a:rPr lang="en-US" sz="2000" b="0" kern="0" dirty="0" err="1"/>
              <a:t>mô</a:t>
            </a:r>
            <a:r>
              <a:rPr lang="en-US" sz="2000" b="0" kern="0" dirty="0"/>
              <a:t> </a:t>
            </a:r>
            <a:r>
              <a:rPr lang="en-US" sz="2000" b="0" kern="0" dirty="0" err="1"/>
              <a:t>hình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định</a:t>
            </a:r>
            <a:r>
              <a:rPr lang="en-US" sz="2000" b="0" kern="0" dirty="0"/>
              <a:t> type HPV </a:t>
            </a:r>
            <a:r>
              <a:rPr lang="en-US" sz="2000" b="0" kern="0" dirty="0" err="1"/>
              <a:t>nói</a:t>
            </a:r>
            <a:r>
              <a:rPr lang="en-US" sz="2000" b="0" kern="0" dirty="0"/>
              <a:t> </a:t>
            </a:r>
            <a:r>
              <a:rPr lang="en-US" sz="2000" b="0" kern="0" dirty="0" err="1"/>
              <a:t>riêng</a:t>
            </a:r>
            <a:r>
              <a:rPr lang="en-US" sz="2000" b="0" kern="0" dirty="0"/>
              <a:t> </a:t>
            </a:r>
            <a:r>
              <a:rPr lang="en-US" sz="2000" b="0" kern="0" dirty="0" err="1"/>
              <a:t>và</a:t>
            </a:r>
            <a:r>
              <a:rPr lang="en-US" sz="2000" b="0" kern="0" dirty="0"/>
              <a:t> </a:t>
            </a:r>
            <a:r>
              <a:rPr lang="en-US" sz="2000" b="0" kern="0" dirty="0" err="1"/>
              <a:t>các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r>
              <a:rPr lang="en-US" sz="2000" b="0" kern="0" dirty="0"/>
              <a:t> </a:t>
            </a:r>
            <a:r>
              <a:rPr lang="en-US" sz="2000" b="0" kern="0" dirty="0" err="1"/>
              <a:t>sinh</a:t>
            </a:r>
            <a:r>
              <a:rPr lang="en-US" sz="2000" b="0" kern="0" dirty="0"/>
              <a:t> </a:t>
            </a:r>
            <a:r>
              <a:rPr lang="en-US" sz="2000" b="0" kern="0" dirty="0" err="1"/>
              <a:t>học</a:t>
            </a:r>
            <a:r>
              <a:rPr lang="en-US" sz="2000" b="0" kern="0" dirty="0"/>
              <a:t> </a:t>
            </a:r>
            <a:r>
              <a:rPr lang="en-US" sz="2000" b="0" kern="0" dirty="0" err="1"/>
              <a:t>phân</a:t>
            </a:r>
            <a:r>
              <a:rPr lang="en-US" sz="2000" b="0" kern="0" dirty="0"/>
              <a:t> </a:t>
            </a:r>
            <a:r>
              <a:rPr lang="en-US" sz="2000" b="0" kern="0" dirty="0" err="1"/>
              <a:t>tử</a:t>
            </a:r>
            <a:r>
              <a:rPr lang="en-US" sz="2000" b="0" kern="0" dirty="0"/>
              <a:t> </a:t>
            </a:r>
            <a:r>
              <a:rPr lang="en-US" sz="2000" b="0" kern="0" dirty="0" err="1"/>
              <a:t>nói</a:t>
            </a:r>
            <a:r>
              <a:rPr lang="en-US" sz="2000" b="0" kern="0" dirty="0"/>
              <a:t> </a:t>
            </a:r>
            <a:r>
              <a:rPr lang="en-US" sz="2000" b="0" kern="0" dirty="0" err="1"/>
              <a:t>chung</a:t>
            </a:r>
            <a:r>
              <a:rPr lang="en-US" sz="2000" b="0" kern="0" dirty="0"/>
              <a:t> </a:t>
            </a:r>
            <a:r>
              <a:rPr lang="en-US" sz="2000" b="0" kern="0" dirty="0" err="1"/>
              <a:t>theo</a:t>
            </a:r>
            <a:r>
              <a:rPr lang="en-US" sz="2000" b="0" kern="0" dirty="0"/>
              <a:t> </a:t>
            </a:r>
            <a:r>
              <a:rPr lang="en-US" sz="2000" b="0" kern="0" dirty="0" err="1"/>
              <a:t>yêu</a:t>
            </a:r>
            <a:r>
              <a:rPr lang="en-US" sz="2000" b="0" kern="0" dirty="0"/>
              <a:t> </a:t>
            </a:r>
            <a:r>
              <a:rPr lang="en-US" sz="2000" b="0" kern="0" dirty="0" err="1"/>
              <a:t>cầu</a:t>
            </a:r>
            <a:r>
              <a:rPr lang="en-US" sz="2000" b="0" kern="0" dirty="0"/>
              <a:t> </a:t>
            </a:r>
            <a:r>
              <a:rPr lang="en-US" sz="2000" b="0" kern="0" dirty="0" err="1"/>
              <a:t>của</a:t>
            </a:r>
            <a:r>
              <a:rPr lang="en-US" sz="2000" b="0" kern="0" dirty="0"/>
              <a:t> </a:t>
            </a:r>
            <a:r>
              <a:rPr lang="en-US" sz="2000" b="0" kern="0" dirty="0" err="1"/>
              <a:t>dự</a:t>
            </a:r>
            <a:r>
              <a:rPr lang="en-US" sz="2000" b="0" kern="0" dirty="0"/>
              <a:t> </a:t>
            </a:r>
            <a:r>
              <a:rPr lang="en-US" sz="2000" b="0" kern="0" dirty="0" err="1"/>
              <a:t>án</a:t>
            </a:r>
            <a:endParaRPr lang="en-US" sz="2000" b="0" kern="0" dirty="0"/>
          </a:p>
          <a:p>
            <a:pPr fontAlgn="auto">
              <a:defRPr/>
            </a:pPr>
            <a:endParaRPr lang="en-US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 err="1"/>
              <a:t>Mô</a:t>
            </a:r>
            <a:r>
              <a:rPr lang="en-US" sz="2000" b="0" kern="0" dirty="0"/>
              <a:t> </a:t>
            </a:r>
            <a:r>
              <a:rPr lang="en-US" sz="2000" b="0" kern="0" dirty="0" err="1"/>
              <a:t>hình</a:t>
            </a:r>
            <a:r>
              <a:rPr lang="en-US" sz="2000" b="0" kern="0" dirty="0"/>
              <a:t> </a:t>
            </a:r>
            <a:r>
              <a:rPr lang="en-US" sz="2000" b="0" kern="0" dirty="0" err="1"/>
              <a:t>phân</a:t>
            </a:r>
            <a:r>
              <a:rPr lang="en-US" sz="2000" b="0" kern="0" dirty="0"/>
              <a:t> </a:t>
            </a:r>
            <a:r>
              <a:rPr lang="en-US" sz="2000" b="0" kern="0" dirty="0" err="1"/>
              <a:t>tuyến</a:t>
            </a:r>
            <a:r>
              <a:rPr lang="en-US" sz="2000" b="0" kern="0" dirty="0"/>
              <a:t> </a:t>
            </a:r>
            <a:r>
              <a:rPr lang="en-US" sz="2000" b="0" kern="0" dirty="0" err="1"/>
              <a:t>lấy</a:t>
            </a:r>
            <a:r>
              <a:rPr lang="en-US" sz="2000" b="0" kern="0" dirty="0"/>
              <a:t> </a:t>
            </a:r>
            <a:r>
              <a:rPr lang="en-US" sz="2000" b="0" kern="0" dirty="0" err="1"/>
              <a:t>mẫu</a:t>
            </a:r>
            <a:r>
              <a:rPr lang="en-US" sz="2000" b="0" kern="0" dirty="0"/>
              <a:t>, </a:t>
            </a:r>
            <a:r>
              <a:rPr lang="en-US" sz="2000" b="0" kern="0" dirty="0" err="1"/>
              <a:t>bảo</a:t>
            </a:r>
            <a:r>
              <a:rPr lang="en-US" sz="2000" b="0" kern="0" dirty="0"/>
              <a:t> </a:t>
            </a:r>
            <a:r>
              <a:rPr lang="en-US" sz="2000" b="0" kern="0" dirty="0" err="1"/>
              <a:t>quản</a:t>
            </a:r>
            <a:r>
              <a:rPr lang="en-US" sz="2000" b="0" kern="0" dirty="0"/>
              <a:t>, </a:t>
            </a:r>
            <a:r>
              <a:rPr lang="en-US" sz="2000" b="0" kern="0" dirty="0" err="1"/>
              <a:t>vận</a:t>
            </a:r>
            <a:r>
              <a:rPr lang="en-US" sz="2000" b="0" kern="0" dirty="0"/>
              <a:t> </a:t>
            </a:r>
            <a:r>
              <a:rPr lang="en-US" sz="2000" b="0" kern="0" dirty="0" err="1"/>
              <a:t>chuyển</a:t>
            </a:r>
            <a:r>
              <a:rPr lang="en-US" sz="2000" b="0" kern="0" dirty="0"/>
              <a:t> </a:t>
            </a:r>
            <a:r>
              <a:rPr lang="en-US" sz="2000" b="0" kern="0" dirty="0" err="1"/>
              <a:t>mẫu</a:t>
            </a:r>
            <a:r>
              <a:rPr lang="en-US" sz="2000" b="0" kern="0" dirty="0"/>
              <a:t> </a:t>
            </a:r>
            <a:r>
              <a:rPr lang="en-US" sz="2000" b="0" kern="0" dirty="0" err="1"/>
              <a:t>và</a:t>
            </a:r>
            <a:r>
              <a:rPr lang="en-US" sz="2000" b="0" kern="0" dirty="0"/>
              <a:t> </a:t>
            </a:r>
            <a:r>
              <a:rPr lang="en-US" sz="2000" b="0" kern="0" dirty="0" err="1"/>
              <a:t>tập</a:t>
            </a:r>
            <a:r>
              <a:rPr lang="en-US" sz="2000" b="0" kern="0" dirty="0"/>
              <a:t> </a:t>
            </a:r>
            <a:r>
              <a:rPr lang="en-US" sz="2000" b="0" kern="0" dirty="0" err="1"/>
              <a:t>trung</a:t>
            </a:r>
            <a:r>
              <a:rPr lang="en-US" sz="2000" b="0" kern="0" dirty="0"/>
              <a:t> </a:t>
            </a:r>
            <a:r>
              <a:rPr lang="en-US" sz="2000" b="0" kern="0" dirty="0" err="1"/>
              <a:t>xét</a:t>
            </a:r>
            <a:r>
              <a:rPr lang="en-US" sz="2000" b="0" kern="0" dirty="0"/>
              <a:t> </a:t>
            </a:r>
            <a:r>
              <a:rPr lang="en-US" sz="2000" b="0" kern="0" dirty="0" err="1"/>
              <a:t>nghiệm</a:t>
            </a:r>
            <a:r>
              <a:rPr lang="en-US" sz="2000" b="0" kern="0" dirty="0"/>
              <a:t> </a:t>
            </a:r>
            <a:r>
              <a:rPr lang="en-US" sz="2000" b="0" kern="0" dirty="0" err="1"/>
              <a:t>tại</a:t>
            </a:r>
            <a:r>
              <a:rPr lang="en-US" sz="2000" b="0" kern="0" dirty="0"/>
              <a:t> CDC </a:t>
            </a:r>
            <a:r>
              <a:rPr lang="en-US" sz="2000" b="0" kern="0" dirty="0" err="1"/>
              <a:t>hoàn</a:t>
            </a:r>
            <a:r>
              <a:rPr lang="en-US" sz="2000" b="0" kern="0" dirty="0"/>
              <a:t> </a:t>
            </a:r>
            <a:r>
              <a:rPr lang="en-US" sz="2000" b="0" kern="0" dirty="0" err="1"/>
              <a:t>toàn</a:t>
            </a:r>
            <a:r>
              <a:rPr lang="en-US" sz="2000" b="0" kern="0" dirty="0"/>
              <a:t> </a:t>
            </a:r>
            <a:r>
              <a:rPr lang="en-US" sz="2000" b="0" kern="0" dirty="0" err="1"/>
              <a:t>khả</a:t>
            </a:r>
            <a:r>
              <a:rPr lang="en-US" sz="2000" b="0" kern="0" dirty="0"/>
              <a:t> </a:t>
            </a:r>
            <a:r>
              <a:rPr lang="en-US" sz="2000" b="0" kern="0" dirty="0" err="1"/>
              <a:t>thi</a:t>
            </a:r>
            <a:r>
              <a:rPr lang="en-US" sz="2000" b="0" kern="0" dirty="0"/>
              <a:t> </a:t>
            </a:r>
            <a:r>
              <a:rPr lang="en-US" sz="2000" b="0" kern="0" dirty="0" err="1"/>
              <a:t>và</a:t>
            </a:r>
            <a:r>
              <a:rPr lang="en-US" sz="2000" b="0" kern="0" dirty="0"/>
              <a:t> </a:t>
            </a:r>
            <a:r>
              <a:rPr lang="en-US" sz="2000" b="0" kern="0" dirty="0" err="1"/>
              <a:t>thuận</a:t>
            </a:r>
            <a:r>
              <a:rPr lang="en-US" sz="2000" b="0" kern="0" dirty="0"/>
              <a:t> </a:t>
            </a:r>
            <a:r>
              <a:rPr lang="en-US" sz="2000" b="0" kern="0" dirty="0" err="1"/>
              <a:t>lợi</a:t>
            </a:r>
            <a:r>
              <a:rPr lang="en-US" sz="2000" b="0" kern="0" dirty="0"/>
              <a:t>, </a:t>
            </a:r>
            <a:r>
              <a:rPr lang="en-US" sz="2000" b="0" kern="0" dirty="0" err="1"/>
              <a:t>giúp</a:t>
            </a:r>
            <a:r>
              <a:rPr lang="en-US" sz="2000" b="0" kern="0" dirty="0"/>
              <a:t> </a:t>
            </a:r>
            <a:r>
              <a:rPr lang="en-US" sz="2000" b="0" kern="0" dirty="0" err="1"/>
              <a:t>tối</a:t>
            </a:r>
            <a:r>
              <a:rPr lang="en-US" sz="2000" b="0" kern="0" dirty="0"/>
              <a:t> </a:t>
            </a:r>
            <a:r>
              <a:rPr lang="en-US" sz="2000" b="0" kern="0" dirty="0" err="1"/>
              <a:t>ưu</a:t>
            </a:r>
            <a:r>
              <a:rPr lang="en-US" sz="2000" b="0" kern="0" dirty="0"/>
              <a:t> </a:t>
            </a:r>
            <a:r>
              <a:rPr lang="en-US" sz="2000" b="0" kern="0" dirty="0" err="1"/>
              <a:t>hóa</a:t>
            </a:r>
            <a:r>
              <a:rPr lang="en-US" sz="2000" b="0" kern="0" dirty="0"/>
              <a:t> </a:t>
            </a:r>
            <a:r>
              <a:rPr lang="en-US" sz="2000" b="0" kern="0" dirty="0" err="1"/>
              <a:t>nguồn</a:t>
            </a:r>
            <a:r>
              <a:rPr lang="en-US" sz="2000" b="0" kern="0" dirty="0"/>
              <a:t> </a:t>
            </a:r>
            <a:r>
              <a:rPr lang="en-US" sz="2000" b="0" kern="0" dirty="0" err="1"/>
              <a:t>lực</a:t>
            </a:r>
            <a:endParaRPr lang="en-US" sz="900" b="0" kern="0" dirty="0"/>
          </a:p>
          <a:p>
            <a:pPr fontAlgn="auto">
              <a:defRPr/>
            </a:pPr>
            <a:endParaRPr lang="en-US" sz="900" b="0" kern="0" dirty="0"/>
          </a:p>
          <a:p>
            <a:pPr marL="342900" indent="-342900" fontAlgn="auto">
              <a:buFont typeface="Wingdings" panose="05000000000000000000" pitchFamily="2" charset="2"/>
              <a:buChar char="§"/>
              <a:defRPr/>
            </a:pPr>
            <a:r>
              <a:rPr lang="en-US" sz="2000" b="0" kern="0" dirty="0" err="1"/>
              <a:t>Nghiên</a:t>
            </a:r>
            <a:r>
              <a:rPr lang="en-US" sz="2000" b="0" kern="0" dirty="0"/>
              <a:t> </a:t>
            </a:r>
            <a:r>
              <a:rPr lang="en-US" sz="2000" b="0" kern="0" dirty="0" err="1"/>
              <a:t>cứu</a:t>
            </a:r>
            <a:r>
              <a:rPr lang="en-US" sz="2000" b="0" kern="0" dirty="0"/>
              <a:t> </a:t>
            </a:r>
            <a:r>
              <a:rPr lang="en-US" sz="2000" b="0" kern="0" dirty="0" err="1"/>
              <a:t>giải</a:t>
            </a:r>
            <a:r>
              <a:rPr lang="en-US" sz="2000" b="0" kern="0" dirty="0"/>
              <a:t> </a:t>
            </a:r>
            <a:r>
              <a:rPr lang="en-US" sz="2000" b="0" kern="0" dirty="0" err="1"/>
              <a:t>pháp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để</a:t>
            </a:r>
            <a:r>
              <a:rPr lang="en-US" sz="2000" b="0" kern="0" dirty="0"/>
              <a:t> </a:t>
            </a:r>
            <a:r>
              <a:rPr lang="en-US" sz="2000" b="0" kern="0" dirty="0" err="1"/>
              <a:t>kết</a:t>
            </a:r>
            <a:r>
              <a:rPr lang="en-US" sz="2000" b="0" kern="0" dirty="0"/>
              <a:t> </a:t>
            </a:r>
            <a:r>
              <a:rPr lang="en-US" sz="2000" b="0" kern="0" dirty="0" err="1"/>
              <a:t>nối</a:t>
            </a:r>
            <a:r>
              <a:rPr lang="en-US" sz="2000" b="0" kern="0" dirty="0"/>
              <a:t> </a:t>
            </a:r>
            <a:r>
              <a:rPr lang="en-US" sz="2000" b="0" kern="0" dirty="0" err="1"/>
              <a:t>hệ</a:t>
            </a:r>
            <a:r>
              <a:rPr lang="en-US" sz="2000" b="0" kern="0" dirty="0"/>
              <a:t> </a:t>
            </a:r>
            <a:r>
              <a:rPr lang="en-US" sz="2000" b="0" kern="0" dirty="0" err="1"/>
              <a:t>thống</a:t>
            </a:r>
            <a:r>
              <a:rPr lang="en-US" sz="2000" b="0" kern="0" dirty="0"/>
              <a:t> </a:t>
            </a:r>
            <a:r>
              <a:rPr lang="en-US" sz="2000" b="0" kern="0" dirty="0" err="1"/>
              <a:t>phần</a:t>
            </a:r>
            <a:r>
              <a:rPr lang="en-US" sz="2000" b="0" kern="0" dirty="0"/>
              <a:t> </a:t>
            </a:r>
            <a:r>
              <a:rPr lang="en-US" sz="2000" b="0" kern="0" dirty="0" err="1"/>
              <a:t>mềm</a:t>
            </a:r>
            <a:r>
              <a:rPr lang="en-US" sz="2000" b="0" kern="0" dirty="0"/>
              <a:t> </a:t>
            </a:r>
            <a:r>
              <a:rPr lang="en-US" sz="2000" b="0" kern="0" dirty="0" err="1"/>
              <a:t>của</a:t>
            </a:r>
            <a:r>
              <a:rPr lang="en-US" sz="2000" b="0" kern="0" dirty="0"/>
              <a:t> </a:t>
            </a:r>
            <a:r>
              <a:rPr lang="en-US" sz="2000" b="0" kern="0" dirty="0" err="1"/>
              <a:t>Dự</a:t>
            </a:r>
            <a:r>
              <a:rPr lang="en-US" sz="2000" b="0" kern="0" dirty="0"/>
              <a:t> </a:t>
            </a:r>
            <a:r>
              <a:rPr lang="en-US" sz="2000" b="0" kern="0" dirty="0" err="1"/>
              <a:t>án</a:t>
            </a:r>
            <a:r>
              <a:rPr lang="en-US" sz="2000" b="0" kern="0" dirty="0"/>
              <a:t> </a:t>
            </a:r>
            <a:r>
              <a:rPr lang="en-US" sz="2000" b="0" kern="0" dirty="0" err="1"/>
              <a:t>và</a:t>
            </a:r>
            <a:r>
              <a:rPr lang="en-US" sz="2000" b="0" kern="0" dirty="0"/>
              <a:t> </a:t>
            </a:r>
            <a:r>
              <a:rPr lang="en-US" sz="2000" b="0" kern="0" dirty="0" err="1"/>
              <a:t>hệ</a:t>
            </a:r>
            <a:r>
              <a:rPr lang="en-US" sz="2000" b="0" kern="0" dirty="0"/>
              <a:t> </a:t>
            </a:r>
            <a:r>
              <a:rPr lang="en-US" sz="2000" b="0" kern="0" dirty="0" err="1"/>
              <a:t>thống</a:t>
            </a:r>
            <a:r>
              <a:rPr lang="en-US" sz="2000" b="0" kern="0" dirty="0"/>
              <a:t> </a:t>
            </a:r>
            <a:r>
              <a:rPr lang="en-US" sz="2000" b="0" kern="0" dirty="0" err="1"/>
              <a:t>máy</a:t>
            </a:r>
            <a:r>
              <a:rPr lang="en-US" sz="2000" b="0" kern="0" dirty="0"/>
              <a:t> </a:t>
            </a:r>
            <a:r>
              <a:rPr lang="en-US" sz="2000" b="0" kern="0" dirty="0" err="1"/>
              <a:t>để</a:t>
            </a:r>
            <a:r>
              <a:rPr lang="en-US" sz="2000" b="0" kern="0" dirty="0"/>
              <a:t> </a:t>
            </a:r>
            <a:r>
              <a:rPr lang="en-US" sz="2000" b="0" kern="0" dirty="0" err="1"/>
              <a:t>lấy</a:t>
            </a:r>
            <a:r>
              <a:rPr lang="en-US" sz="2000" b="0" kern="0" dirty="0"/>
              <a:t> </a:t>
            </a:r>
            <a:r>
              <a:rPr lang="en-US" sz="2000" b="0" kern="0" dirty="0" err="1"/>
              <a:t>kết</a:t>
            </a:r>
            <a:r>
              <a:rPr lang="en-US" sz="2000" b="0" kern="0" dirty="0"/>
              <a:t> </a:t>
            </a:r>
            <a:r>
              <a:rPr lang="en-US" sz="2000" b="0" kern="0" dirty="0" err="1"/>
              <a:t>quả</a:t>
            </a:r>
            <a:r>
              <a:rPr lang="en-US" sz="2000" b="0" kern="0" dirty="0"/>
              <a:t>, </a:t>
            </a:r>
            <a:r>
              <a:rPr lang="en-US" sz="2000" b="0" kern="0" dirty="0" err="1"/>
              <a:t>không</a:t>
            </a:r>
            <a:r>
              <a:rPr lang="en-US" sz="2000" b="0" kern="0" dirty="0"/>
              <a:t> </a:t>
            </a:r>
            <a:r>
              <a:rPr lang="en-US" sz="2000" b="0" kern="0" dirty="0" err="1"/>
              <a:t>cần</a:t>
            </a:r>
            <a:r>
              <a:rPr lang="en-US" sz="2000" b="0" kern="0" dirty="0"/>
              <a:t> </a:t>
            </a:r>
            <a:r>
              <a:rPr lang="en-US" sz="2000" b="0" kern="0" dirty="0" err="1"/>
              <a:t>nhập</a:t>
            </a:r>
            <a:r>
              <a:rPr lang="en-US" sz="2000" b="0" kern="0" dirty="0"/>
              <a:t> </a:t>
            </a:r>
            <a:r>
              <a:rPr lang="en-US" sz="2000" b="0" kern="0" dirty="0" err="1"/>
              <a:t>từng</a:t>
            </a:r>
            <a:r>
              <a:rPr lang="en-US" sz="2000" b="0" kern="0" dirty="0"/>
              <a:t> </a:t>
            </a:r>
            <a:r>
              <a:rPr lang="en-US" sz="2000" b="0" kern="0" dirty="0" err="1"/>
              <a:t>kết</a:t>
            </a:r>
            <a:r>
              <a:rPr lang="en-US" sz="2000" b="0" kern="0" dirty="0"/>
              <a:t> </a:t>
            </a:r>
            <a:r>
              <a:rPr lang="en-US" sz="2000" b="0" kern="0" dirty="0" err="1"/>
              <a:t>quả</a:t>
            </a:r>
            <a:r>
              <a:rPr lang="en-US" sz="2000" b="0" kern="0" dirty="0"/>
              <a:t> </a:t>
            </a:r>
            <a:r>
              <a:rPr lang="en-US" sz="2000" b="0" kern="0" dirty="0" err="1"/>
              <a:t>bằng</a:t>
            </a:r>
            <a:r>
              <a:rPr lang="en-US" sz="2000" b="0" kern="0" dirty="0"/>
              <a:t> </a:t>
            </a:r>
            <a:r>
              <a:rPr lang="en-US" sz="2000" b="0" kern="0" dirty="0" err="1"/>
              <a:t>tay</a:t>
            </a:r>
            <a:r>
              <a:rPr lang="en-US" sz="2000" b="0" kern="0" dirty="0"/>
              <a:t> </a:t>
            </a:r>
            <a:r>
              <a:rPr lang="en-US" sz="2000" b="0" kern="0" dirty="0" err="1"/>
              <a:t>lên</a:t>
            </a:r>
            <a:r>
              <a:rPr lang="en-US" sz="2000" b="0" kern="0" dirty="0"/>
              <a:t> </a:t>
            </a:r>
            <a:r>
              <a:rPr lang="en-US" sz="2000" b="0" kern="0" dirty="0" err="1"/>
              <a:t>phần</a:t>
            </a:r>
            <a:r>
              <a:rPr lang="en-US" sz="2000" b="0" kern="0" dirty="0"/>
              <a:t> </a:t>
            </a:r>
            <a:r>
              <a:rPr lang="en-US" sz="2000" b="0" kern="0" dirty="0" err="1"/>
              <a:t>mềm</a:t>
            </a:r>
            <a:endParaRPr lang="en-US" sz="2000" b="0" kern="0" dirty="0"/>
          </a:p>
          <a:p>
            <a:pPr fontAlgn="auto">
              <a:defRPr/>
            </a:pPr>
            <a:endParaRPr lang="en-US" sz="900" b="0" kern="0" dirty="0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Cách viết content cảm ơn khiến người đọc cảm động">
            <a:extLst>
              <a:ext uri="{FF2B5EF4-FFF2-40B4-BE49-F238E27FC236}">
                <a16:creationId xmlns:a16="http://schemas.microsoft.com/office/drawing/2014/main" id="{7368C5DB-8E76-8815-8F33-E2E98AE46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143000"/>
            <a:ext cx="7753350" cy="392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Nestor template">
  <a:themeElements>
    <a:clrScheme name="Custom 347">
      <a:dk1>
        <a:srgbClr val="162D5A"/>
      </a:dk1>
      <a:lt1>
        <a:srgbClr val="FFFFFF"/>
      </a:lt1>
      <a:dk2>
        <a:srgbClr val="5E626B"/>
      </a:dk2>
      <a:lt2>
        <a:srgbClr val="EDEEF1"/>
      </a:lt2>
      <a:accent1>
        <a:srgbClr val="A7EA52"/>
      </a:accent1>
      <a:accent2>
        <a:srgbClr val="33CCCC"/>
      </a:accent2>
      <a:accent3>
        <a:srgbClr val="33CCFF"/>
      </a:accent3>
      <a:accent4>
        <a:srgbClr val="16A3E0"/>
      </a:accent4>
      <a:accent5>
        <a:srgbClr val="162D5A"/>
      </a:accent5>
      <a:accent6>
        <a:srgbClr val="F14124"/>
      </a:accent6>
      <a:hlink>
        <a:srgbClr val="16A3E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E9EF62B87021448D745F43C4B11C16" ma:contentTypeVersion="22" ma:contentTypeDescription="Create a new document." ma:contentTypeScope="" ma:versionID="c4f4c75b41a74be3bc7eadaa1e08eaa0">
  <xsd:schema xmlns:xsd="http://www.w3.org/2001/XMLSchema" xmlns:xs="http://www.w3.org/2001/XMLSchema" xmlns:p="http://schemas.microsoft.com/office/2006/metadata/properties" xmlns:ns2="5a1bbd72-f46e-43f3-8f72-2623deb0c047" xmlns:ns3="10c4dcad-8d39-4939-b489-2456ead71196" targetNamespace="http://schemas.microsoft.com/office/2006/metadata/properties" ma:root="true" ma:fieldsID="19aeccfb4ad5f60af311e43ed47fa701" ns2:_="" ns3:_="">
    <xsd:import namespace="5a1bbd72-f46e-43f3-8f72-2623deb0c047"/>
    <xsd:import namespace="10c4dcad-8d39-4939-b489-2456ead7119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1bbd72-f46e-43f3-8f72-2623deb0c0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list="UserInfo" ma:SearchPeopleOnly="false" ma:internalName="SharedWithUsers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891e9d6-a12c-4c86-87cb-8721f0ea6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4dcad-8d39-4939-b489-2456ead71196" elementFormDefault="qualified">
    <xsd:import namespace="http://schemas.microsoft.com/office/2006/documentManagement/types"/>
    <xsd:import namespace="http://schemas.microsoft.com/office/infopath/2007/PartnerControls"/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6b0a597-f2ee-4da4-9caf-9ff717947869}" ma:internalName="TaxCatchAll" ma:showField="CatchAllData" ma:web="10c4dcad-8d39-4939-b489-2456ead711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962B16-60C4-4918-AFDB-0E4C0955A0D5}"/>
</file>

<file path=customXml/itemProps2.xml><?xml version="1.0" encoding="utf-8"?>
<ds:datastoreItem xmlns:ds="http://schemas.openxmlformats.org/officeDocument/2006/customXml" ds:itemID="{60AC6FE2-4217-40F2-948E-9D372C3E4445}"/>
</file>

<file path=docProps/app.xml><?xml version="1.0" encoding="utf-8"?>
<Properties xmlns="http://schemas.openxmlformats.org/officeDocument/2006/extended-properties" xmlns:vt="http://schemas.openxmlformats.org/officeDocument/2006/docPropsVTypes">
  <Template>Theme1 My</Template>
  <TotalTime>1174</TotalTime>
  <Words>648</Words>
  <Application>Microsoft Macintosh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Pontano Sans</vt:lpstr>
      <vt:lpstr>Droid Serif</vt:lpstr>
      <vt:lpstr>Calibri</vt:lpstr>
      <vt:lpstr>Wingdings</vt:lpstr>
      <vt:lpstr>Nestor template</vt:lpstr>
      <vt:lpstr>Microsoft Excel Chart</vt:lpstr>
      <vt:lpstr>SỞ Y TẾ HẢI PHÒNG TRUNG TÂM KIỂM SOÁT BỆNH TẬT</vt:lpstr>
      <vt:lpstr>VAI TRÒ CỦA KHOA XN TRONG DỰ ÁN</vt:lpstr>
      <vt:lpstr>KẾT QUẢ THỰC HIỆN </vt:lpstr>
      <vt:lpstr>KẾT QUẢ THỰC HIỆN </vt:lpstr>
      <vt:lpstr>THUẬN LỢI</vt:lpstr>
      <vt:lpstr>KHÓ KHĂN</vt:lpstr>
      <vt:lpstr>KẾT LUẬN VÀ ĐỀ NGHỊ</vt:lpstr>
      <vt:lpstr>PowerPoint Presentation</vt:lpstr>
    </vt:vector>
  </TitlesOfParts>
  <Company>- PTN 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Duong Viet Phuong</dc:creator>
  <cp:lastModifiedBy>Van Anh Nguyen</cp:lastModifiedBy>
  <cp:revision>73</cp:revision>
  <dcterms:created xsi:type="dcterms:W3CDTF">2012-11-26T00:59:16Z</dcterms:created>
  <dcterms:modified xsi:type="dcterms:W3CDTF">2024-08-21T04:13:01Z</dcterms:modified>
</cp:coreProperties>
</file>